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9" r:id="rId4"/>
    <p:sldId id="260" r:id="rId5"/>
    <p:sldId id="267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6" r:id="rId22"/>
    <p:sldId id="277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A3893-300F-475E-8EB8-D3507974421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1DD83-5CFE-4EBD-826D-69E39177DFB1}">
      <dgm:prSet phldrT="[Текст]" custT="1"/>
      <dgm:spPr/>
      <dgm:t>
        <a:bodyPr/>
        <a:lstStyle/>
        <a:p>
          <a:r>
            <a: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направления обучения</a:t>
          </a:r>
        </a:p>
      </dgm:t>
    </dgm:pt>
    <dgm:pt modelId="{A4BB1C27-DFB1-45D9-838D-EE771FC2C564}" type="parTrans" cxnId="{0EEB7BF6-B408-4833-B24D-2A0F65F60689}">
      <dgm:prSet/>
      <dgm:spPr/>
      <dgm:t>
        <a:bodyPr/>
        <a:lstStyle/>
        <a:p>
          <a:endParaRPr lang="ru-RU"/>
        </a:p>
      </dgm:t>
    </dgm:pt>
    <dgm:pt modelId="{E12BC263-D4B5-459D-B030-91918F1DBFF7}" type="sibTrans" cxnId="{0EEB7BF6-B408-4833-B24D-2A0F65F60689}">
      <dgm:prSet/>
      <dgm:spPr/>
      <dgm:t>
        <a:bodyPr/>
        <a:lstStyle/>
        <a:p>
          <a:endParaRPr lang="ru-RU"/>
        </a:p>
      </dgm:t>
    </dgm:pt>
    <dgm:pt modelId="{3E7F871C-F597-43C7-B346-C338D03BB56E}">
      <dgm:prSet phldrT="[Текст]"/>
      <dgm:spPr/>
      <dgm:t>
        <a:bodyPr/>
        <a:lstStyle/>
        <a:p>
          <a:r>
            <a: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</a:t>
          </a:r>
          <a:r>
            <a:rPr lang="ru-RU" b="1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предпрофиля</a:t>
          </a:r>
          <a:r>
            <a: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обучения</a:t>
          </a:r>
          <a:endParaRPr lang="ru-RU" dirty="0"/>
        </a:p>
      </dgm:t>
    </dgm:pt>
    <dgm:pt modelId="{CDAB5618-3707-4CC6-96D8-D53AAA9F61FE}" type="parTrans" cxnId="{205A86E6-5E63-463E-8872-A79B611883A6}">
      <dgm:prSet/>
      <dgm:spPr/>
      <dgm:t>
        <a:bodyPr/>
        <a:lstStyle/>
        <a:p>
          <a:endParaRPr lang="ru-RU"/>
        </a:p>
      </dgm:t>
    </dgm:pt>
    <dgm:pt modelId="{CC47876D-859C-484A-9FBA-DF65D2062273}" type="sibTrans" cxnId="{205A86E6-5E63-463E-8872-A79B611883A6}">
      <dgm:prSet/>
      <dgm:spPr/>
      <dgm:t>
        <a:bodyPr/>
        <a:lstStyle/>
        <a:p>
          <a:endParaRPr lang="ru-RU"/>
        </a:p>
      </dgm:t>
    </dgm:pt>
    <dgm:pt modelId="{28FD8A23-3BF2-4D77-89E1-39F4989B96D2}">
      <dgm:prSet phldrT="[Текст]"/>
      <dgm:spPr/>
      <dgm:t>
        <a:bodyPr/>
        <a:lstStyle/>
        <a:p>
          <a:r>
            <a: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профиля обучения</a:t>
          </a:r>
          <a:endParaRPr lang="ru-RU" dirty="0"/>
        </a:p>
      </dgm:t>
    </dgm:pt>
    <dgm:pt modelId="{A7BD4466-142F-42AE-A890-0B5ED54CF0CF}" type="parTrans" cxnId="{683D93CD-89A9-4294-950D-AB7AF4A6B1B7}">
      <dgm:prSet/>
      <dgm:spPr/>
      <dgm:t>
        <a:bodyPr/>
        <a:lstStyle/>
        <a:p>
          <a:endParaRPr lang="ru-RU"/>
        </a:p>
      </dgm:t>
    </dgm:pt>
    <dgm:pt modelId="{8CC144A2-A170-4463-AC25-7A838A171D1C}" type="sibTrans" cxnId="{683D93CD-89A9-4294-950D-AB7AF4A6B1B7}">
      <dgm:prSet/>
      <dgm:spPr/>
      <dgm:t>
        <a:bodyPr/>
        <a:lstStyle/>
        <a:p>
          <a:endParaRPr lang="ru-RU"/>
        </a:p>
      </dgm:t>
    </dgm:pt>
    <dgm:pt modelId="{C6B79CAA-891A-4468-B837-CBF1D52A0068}" type="pres">
      <dgm:prSet presAssocID="{BA0A3893-300F-475E-8EB8-D350797442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0CD030-A3C7-45EE-B8C3-B2FA1938C7A9}" type="pres">
      <dgm:prSet presAssocID="{B591DD83-5CFE-4EBD-826D-69E39177DFB1}" presName="composite" presStyleCnt="0"/>
      <dgm:spPr/>
    </dgm:pt>
    <dgm:pt modelId="{1D3F9EFE-48F4-435F-A9D6-24AB2368A514}" type="pres">
      <dgm:prSet presAssocID="{B591DD83-5CFE-4EBD-826D-69E39177DFB1}" presName="LShape" presStyleLbl="alignNode1" presStyleIdx="0" presStyleCnt="5"/>
      <dgm:spPr/>
    </dgm:pt>
    <dgm:pt modelId="{F8CFB241-0A2E-4151-A1C2-A7EC6248B1B1}" type="pres">
      <dgm:prSet presAssocID="{B591DD83-5CFE-4EBD-826D-69E39177DFB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9DCFD-865F-4DC0-AA36-659D143BF642}" type="pres">
      <dgm:prSet presAssocID="{B591DD83-5CFE-4EBD-826D-69E39177DFB1}" presName="Triangle" presStyleLbl="alignNode1" presStyleIdx="1" presStyleCnt="5"/>
      <dgm:spPr/>
    </dgm:pt>
    <dgm:pt modelId="{10084D21-0D1A-4555-82BE-4B29D0317142}" type="pres">
      <dgm:prSet presAssocID="{E12BC263-D4B5-459D-B030-91918F1DBFF7}" presName="sibTrans" presStyleCnt="0"/>
      <dgm:spPr/>
    </dgm:pt>
    <dgm:pt modelId="{35C8DFF6-AE24-4200-9288-A8114AF9094F}" type="pres">
      <dgm:prSet presAssocID="{E12BC263-D4B5-459D-B030-91918F1DBFF7}" presName="space" presStyleCnt="0"/>
      <dgm:spPr/>
    </dgm:pt>
    <dgm:pt modelId="{68D0F8AC-2001-4339-A1BF-DDD3C0F6C354}" type="pres">
      <dgm:prSet presAssocID="{3E7F871C-F597-43C7-B346-C338D03BB56E}" presName="composite" presStyleCnt="0"/>
      <dgm:spPr/>
    </dgm:pt>
    <dgm:pt modelId="{DCFFF01B-D19E-444D-9160-8F0F20596EF6}" type="pres">
      <dgm:prSet presAssocID="{3E7F871C-F597-43C7-B346-C338D03BB56E}" presName="LShape" presStyleLbl="alignNode1" presStyleIdx="2" presStyleCnt="5"/>
      <dgm:spPr/>
    </dgm:pt>
    <dgm:pt modelId="{FE1914A1-1AB8-4963-8967-D8FD3C81957C}" type="pres">
      <dgm:prSet presAssocID="{3E7F871C-F597-43C7-B346-C338D03BB56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09AD5-9C84-4EAA-B176-38B49221C6BA}" type="pres">
      <dgm:prSet presAssocID="{3E7F871C-F597-43C7-B346-C338D03BB56E}" presName="Triangle" presStyleLbl="alignNode1" presStyleIdx="3" presStyleCnt="5"/>
      <dgm:spPr/>
    </dgm:pt>
    <dgm:pt modelId="{BCCFC514-632E-4D46-8BFC-F956F20974E0}" type="pres">
      <dgm:prSet presAssocID="{CC47876D-859C-484A-9FBA-DF65D2062273}" presName="sibTrans" presStyleCnt="0"/>
      <dgm:spPr/>
    </dgm:pt>
    <dgm:pt modelId="{071A0075-6EF5-42E3-A641-F7D494996D89}" type="pres">
      <dgm:prSet presAssocID="{CC47876D-859C-484A-9FBA-DF65D2062273}" presName="space" presStyleCnt="0"/>
      <dgm:spPr/>
    </dgm:pt>
    <dgm:pt modelId="{F3608FDA-E78E-470D-860F-BA41798C19CF}" type="pres">
      <dgm:prSet presAssocID="{28FD8A23-3BF2-4D77-89E1-39F4989B96D2}" presName="composite" presStyleCnt="0"/>
      <dgm:spPr/>
    </dgm:pt>
    <dgm:pt modelId="{408C0A5B-D597-41CF-B38F-0A42A6749E20}" type="pres">
      <dgm:prSet presAssocID="{28FD8A23-3BF2-4D77-89E1-39F4989B96D2}" presName="LShape" presStyleLbl="alignNode1" presStyleIdx="4" presStyleCnt="5"/>
      <dgm:spPr/>
    </dgm:pt>
    <dgm:pt modelId="{E4FB082E-581E-4670-8CDB-A93DD38FC395}" type="pres">
      <dgm:prSet presAssocID="{28FD8A23-3BF2-4D77-89E1-39F4989B96D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D93CD-89A9-4294-950D-AB7AF4A6B1B7}" srcId="{BA0A3893-300F-475E-8EB8-D35079744212}" destId="{28FD8A23-3BF2-4D77-89E1-39F4989B96D2}" srcOrd="2" destOrd="0" parTransId="{A7BD4466-142F-42AE-A890-0B5ED54CF0CF}" sibTransId="{8CC144A2-A170-4463-AC25-7A838A171D1C}"/>
    <dgm:cxn modelId="{0EEB7BF6-B408-4833-B24D-2A0F65F60689}" srcId="{BA0A3893-300F-475E-8EB8-D35079744212}" destId="{B591DD83-5CFE-4EBD-826D-69E39177DFB1}" srcOrd="0" destOrd="0" parTransId="{A4BB1C27-DFB1-45D9-838D-EE771FC2C564}" sibTransId="{E12BC263-D4B5-459D-B030-91918F1DBFF7}"/>
    <dgm:cxn modelId="{0499B331-D7F5-4B14-BA25-68CFD6CDD7B6}" type="presOf" srcId="{3E7F871C-F597-43C7-B346-C338D03BB56E}" destId="{FE1914A1-1AB8-4963-8967-D8FD3C81957C}" srcOrd="0" destOrd="0" presId="urn:microsoft.com/office/officeart/2009/3/layout/StepUpProcess"/>
    <dgm:cxn modelId="{256D9DEB-0478-4CD3-BFB4-916215D51652}" type="presOf" srcId="{28FD8A23-3BF2-4D77-89E1-39F4989B96D2}" destId="{E4FB082E-581E-4670-8CDB-A93DD38FC395}" srcOrd="0" destOrd="0" presId="urn:microsoft.com/office/officeart/2009/3/layout/StepUpProcess"/>
    <dgm:cxn modelId="{205A86E6-5E63-463E-8872-A79B611883A6}" srcId="{BA0A3893-300F-475E-8EB8-D35079744212}" destId="{3E7F871C-F597-43C7-B346-C338D03BB56E}" srcOrd="1" destOrd="0" parTransId="{CDAB5618-3707-4CC6-96D8-D53AAA9F61FE}" sibTransId="{CC47876D-859C-484A-9FBA-DF65D2062273}"/>
    <dgm:cxn modelId="{772A167F-47E3-4866-8ADE-42E15749D7A8}" type="presOf" srcId="{BA0A3893-300F-475E-8EB8-D35079744212}" destId="{C6B79CAA-891A-4468-B837-CBF1D52A0068}" srcOrd="0" destOrd="0" presId="urn:microsoft.com/office/officeart/2009/3/layout/StepUpProcess"/>
    <dgm:cxn modelId="{26784AE2-61EA-4950-A24E-8496D10B39BE}" type="presOf" srcId="{B591DD83-5CFE-4EBD-826D-69E39177DFB1}" destId="{F8CFB241-0A2E-4151-A1C2-A7EC6248B1B1}" srcOrd="0" destOrd="0" presId="urn:microsoft.com/office/officeart/2009/3/layout/StepUpProcess"/>
    <dgm:cxn modelId="{581F2C7F-B751-435F-95C1-ED650594DBA8}" type="presParOf" srcId="{C6B79CAA-891A-4468-B837-CBF1D52A0068}" destId="{0B0CD030-A3C7-45EE-B8C3-B2FA1938C7A9}" srcOrd="0" destOrd="0" presId="urn:microsoft.com/office/officeart/2009/3/layout/StepUpProcess"/>
    <dgm:cxn modelId="{DB09BAA9-6CF0-41B9-9DDF-DB851F64A678}" type="presParOf" srcId="{0B0CD030-A3C7-45EE-B8C3-B2FA1938C7A9}" destId="{1D3F9EFE-48F4-435F-A9D6-24AB2368A514}" srcOrd="0" destOrd="0" presId="urn:microsoft.com/office/officeart/2009/3/layout/StepUpProcess"/>
    <dgm:cxn modelId="{ECA1DBF4-E3F2-4C28-8914-6C6E1FE09536}" type="presParOf" srcId="{0B0CD030-A3C7-45EE-B8C3-B2FA1938C7A9}" destId="{F8CFB241-0A2E-4151-A1C2-A7EC6248B1B1}" srcOrd="1" destOrd="0" presId="urn:microsoft.com/office/officeart/2009/3/layout/StepUpProcess"/>
    <dgm:cxn modelId="{9E035633-2D1D-4CE2-B6C2-5DF01E9C419B}" type="presParOf" srcId="{0B0CD030-A3C7-45EE-B8C3-B2FA1938C7A9}" destId="{7159DCFD-865F-4DC0-AA36-659D143BF642}" srcOrd="2" destOrd="0" presId="urn:microsoft.com/office/officeart/2009/3/layout/StepUpProcess"/>
    <dgm:cxn modelId="{0F82D8F2-E254-4B16-95FD-00D74DF8D02C}" type="presParOf" srcId="{C6B79CAA-891A-4468-B837-CBF1D52A0068}" destId="{10084D21-0D1A-4555-82BE-4B29D0317142}" srcOrd="1" destOrd="0" presId="urn:microsoft.com/office/officeart/2009/3/layout/StepUpProcess"/>
    <dgm:cxn modelId="{F0EEF6E6-8A45-48FC-B8E9-350BF5E883E5}" type="presParOf" srcId="{10084D21-0D1A-4555-82BE-4B29D0317142}" destId="{35C8DFF6-AE24-4200-9288-A8114AF9094F}" srcOrd="0" destOrd="0" presId="urn:microsoft.com/office/officeart/2009/3/layout/StepUpProcess"/>
    <dgm:cxn modelId="{45519CFC-5CA2-46CA-9CF0-94CB55C97B13}" type="presParOf" srcId="{C6B79CAA-891A-4468-B837-CBF1D52A0068}" destId="{68D0F8AC-2001-4339-A1BF-DDD3C0F6C354}" srcOrd="2" destOrd="0" presId="urn:microsoft.com/office/officeart/2009/3/layout/StepUpProcess"/>
    <dgm:cxn modelId="{15C25547-0BBB-4DD2-8D9A-5CF50040EF28}" type="presParOf" srcId="{68D0F8AC-2001-4339-A1BF-DDD3C0F6C354}" destId="{DCFFF01B-D19E-444D-9160-8F0F20596EF6}" srcOrd="0" destOrd="0" presId="urn:microsoft.com/office/officeart/2009/3/layout/StepUpProcess"/>
    <dgm:cxn modelId="{2BAEC288-77F4-4BD4-A33A-1B596C94F941}" type="presParOf" srcId="{68D0F8AC-2001-4339-A1BF-DDD3C0F6C354}" destId="{FE1914A1-1AB8-4963-8967-D8FD3C81957C}" srcOrd="1" destOrd="0" presId="urn:microsoft.com/office/officeart/2009/3/layout/StepUpProcess"/>
    <dgm:cxn modelId="{BFE1534D-5C1F-4D0F-980D-BBED9F02703B}" type="presParOf" srcId="{68D0F8AC-2001-4339-A1BF-DDD3C0F6C354}" destId="{CC909AD5-9C84-4EAA-B176-38B49221C6BA}" srcOrd="2" destOrd="0" presId="urn:microsoft.com/office/officeart/2009/3/layout/StepUpProcess"/>
    <dgm:cxn modelId="{AB3AD481-08D0-4064-A528-37E727445775}" type="presParOf" srcId="{C6B79CAA-891A-4468-B837-CBF1D52A0068}" destId="{BCCFC514-632E-4D46-8BFC-F956F20974E0}" srcOrd="3" destOrd="0" presId="urn:microsoft.com/office/officeart/2009/3/layout/StepUpProcess"/>
    <dgm:cxn modelId="{DF5BCD4D-04AC-45CE-9213-22DFF17F5664}" type="presParOf" srcId="{BCCFC514-632E-4D46-8BFC-F956F20974E0}" destId="{071A0075-6EF5-42E3-A641-F7D494996D89}" srcOrd="0" destOrd="0" presId="urn:microsoft.com/office/officeart/2009/3/layout/StepUpProcess"/>
    <dgm:cxn modelId="{11BF1FE6-11AA-4FF0-89ED-73F6386A04A8}" type="presParOf" srcId="{C6B79CAA-891A-4468-B837-CBF1D52A0068}" destId="{F3608FDA-E78E-470D-860F-BA41798C19CF}" srcOrd="4" destOrd="0" presId="urn:microsoft.com/office/officeart/2009/3/layout/StepUpProcess"/>
    <dgm:cxn modelId="{EDCB5E37-3D90-4D21-8707-8E9388C580B3}" type="presParOf" srcId="{F3608FDA-E78E-470D-860F-BA41798C19CF}" destId="{408C0A5B-D597-41CF-B38F-0A42A6749E20}" srcOrd="0" destOrd="0" presId="urn:microsoft.com/office/officeart/2009/3/layout/StepUpProcess"/>
    <dgm:cxn modelId="{3B2B0230-DBC5-452A-AD03-A4842C1E0FF1}" type="presParOf" srcId="{F3608FDA-E78E-470D-860F-BA41798C19CF}" destId="{E4FB082E-581E-4670-8CDB-A93DD38FC3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23566-F9F9-42C9-A9F3-B5A75FB644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8D0C4-48A5-456B-8062-E8B12AE6A3A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основного и дополнительного образования</a:t>
          </a:r>
        </a:p>
      </dgm:t>
    </dgm:pt>
    <dgm:pt modelId="{DD68DBB3-57C5-4EF7-9808-7C39BE223B15}" type="parTrans" cxnId="{C24A40E7-FC97-47BD-9D5E-D09377D317EC}">
      <dgm:prSet/>
      <dgm:spPr/>
      <dgm:t>
        <a:bodyPr/>
        <a:lstStyle/>
        <a:p>
          <a:endParaRPr lang="ru-RU"/>
        </a:p>
      </dgm:t>
    </dgm:pt>
    <dgm:pt modelId="{01CC3A65-924B-497D-A264-A61DA3F5ECAF}" type="sibTrans" cxnId="{C24A40E7-FC97-47BD-9D5E-D09377D317EC}">
      <dgm:prSet/>
      <dgm:spPr/>
      <dgm:t>
        <a:bodyPr/>
        <a:lstStyle/>
        <a:p>
          <a:endParaRPr lang="ru-RU"/>
        </a:p>
      </dgm:t>
    </dgm:pt>
    <dgm:pt modelId="{76783CA0-504C-491D-9257-DA7A35FC8CF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Курсы по выбору</a:t>
          </a:r>
          <a:endParaRPr lang="ru-RU" sz="2400" dirty="0"/>
        </a:p>
      </dgm:t>
    </dgm:pt>
    <dgm:pt modelId="{80EC1756-DF37-4415-BBA0-9EFD7199C920}" type="parTrans" cxnId="{82EF2391-E0A2-49D7-91FD-F2134D82DE91}">
      <dgm:prSet/>
      <dgm:spPr/>
      <dgm:t>
        <a:bodyPr/>
        <a:lstStyle/>
        <a:p>
          <a:endParaRPr lang="ru-RU"/>
        </a:p>
      </dgm:t>
    </dgm:pt>
    <dgm:pt modelId="{D04E9701-C4F8-4461-B915-A59298D439DC}" type="sibTrans" cxnId="{82EF2391-E0A2-49D7-91FD-F2134D82DE91}">
      <dgm:prSet/>
      <dgm:spPr/>
      <dgm:t>
        <a:bodyPr/>
        <a:lstStyle/>
        <a:p>
          <a:endParaRPr lang="ru-RU"/>
        </a:p>
      </dgm:t>
    </dgm:pt>
    <dgm:pt modelId="{69D0A340-ABCB-4C13-B131-5F974CCC7C39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</a:p>
      </dgm:t>
    </dgm:pt>
    <dgm:pt modelId="{C56AB420-D84B-489A-9704-FFCA777EFE88}" type="parTrans" cxnId="{0ACC7CDC-2E62-4669-B1C8-9E2275580CD8}">
      <dgm:prSet/>
      <dgm:spPr/>
      <dgm:t>
        <a:bodyPr/>
        <a:lstStyle/>
        <a:p>
          <a:endParaRPr lang="ru-RU"/>
        </a:p>
      </dgm:t>
    </dgm:pt>
    <dgm:pt modelId="{B85994C3-BA84-4B87-8765-950D5F6EBD94}" type="sibTrans" cxnId="{0ACC7CDC-2E62-4669-B1C8-9E2275580CD8}">
      <dgm:prSet/>
      <dgm:spPr/>
      <dgm:t>
        <a:bodyPr/>
        <a:lstStyle/>
        <a:p>
          <a:endParaRPr lang="ru-RU"/>
        </a:p>
      </dgm:t>
    </dgm:pt>
    <dgm:pt modelId="{EF828D5C-0874-4054-880B-671B421CE4A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Олимпиадное движение</a:t>
          </a:r>
        </a:p>
      </dgm:t>
    </dgm:pt>
    <dgm:pt modelId="{170C1764-8758-4344-85BB-4BB420BB5559}" type="parTrans" cxnId="{52C3D47D-B2CC-4F6B-9006-9BF646ACD703}">
      <dgm:prSet/>
      <dgm:spPr/>
      <dgm:t>
        <a:bodyPr/>
        <a:lstStyle/>
        <a:p>
          <a:endParaRPr lang="ru-RU"/>
        </a:p>
      </dgm:t>
    </dgm:pt>
    <dgm:pt modelId="{49E2B195-9CE7-42D8-AD73-66B261817BA9}" type="sibTrans" cxnId="{52C3D47D-B2CC-4F6B-9006-9BF646ACD703}">
      <dgm:prSet/>
      <dgm:spPr/>
      <dgm:t>
        <a:bodyPr/>
        <a:lstStyle/>
        <a:p>
          <a:endParaRPr lang="ru-RU"/>
        </a:p>
      </dgm:t>
    </dgm:pt>
    <dgm:pt modelId="{27BCD52B-5A3B-4874-B484-4904CBBDF70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Лаборатории, кружки, секции, конференции</a:t>
          </a:r>
        </a:p>
      </dgm:t>
    </dgm:pt>
    <dgm:pt modelId="{0F7EE9E4-889C-4803-8E35-05F0815F7AB9}" type="parTrans" cxnId="{2FF30B06-5524-441A-B006-8F51FAAD9166}">
      <dgm:prSet/>
      <dgm:spPr/>
      <dgm:t>
        <a:bodyPr/>
        <a:lstStyle/>
        <a:p>
          <a:endParaRPr lang="ru-RU"/>
        </a:p>
      </dgm:t>
    </dgm:pt>
    <dgm:pt modelId="{36815333-8831-4913-B8D5-0D185183D5E7}" type="sibTrans" cxnId="{2FF30B06-5524-441A-B006-8F51FAAD9166}">
      <dgm:prSet/>
      <dgm:spPr/>
      <dgm:t>
        <a:bodyPr/>
        <a:lstStyle/>
        <a:p>
          <a:endParaRPr lang="ru-RU"/>
        </a:p>
      </dgm:t>
    </dgm:pt>
    <dgm:pt modelId="{1A2FCD3C-BBB6-42F6-9A7C-C474D1196E69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Экскурсии, мастер-классы</a:t>
          </a:r>
        </a:p>
      </dgm:t>
    </dgm:pt>
    <dgm:pt modelId="{87A1DB36-3696-4579-B412-16131683FC88}" type="parTrans" cxnId="{CCC2AC88-3DB0-4146-A09E-A8EE3BE1F45E}">
      <dgm:prSet/>
      <dgm:spPr/>
      <dgm:t>
        <a:bodyPr/>
        <a:lstStyle/>
        <a:p>
          <a:endParaRPr lang="ru-RU"/>
        </a:p>
      </dgm:t>
    </dgm:pt>
    <dgm:pt modelId="{CB6D947E-1C75-4E79-B2A7-24D06F093CD1}" type="sibTrans" cxnId="{CCC2AC88-3DB0-4146-A09E-A8EE3BE1F45E}">
      <dgm:prSet/>
      <dgm:spPr/>
      <dgm:t>
        <a:bodyPr/>
        <a:lstStyle/>
        <a:p>
          <a:endParaRPr lang="ru-RU"/>
        </a:p>
      </dgm:t>
    </dgm:pt>
    <dgm:pt modelId="{00E9DFD5-965E-4D27-BBDE-E27C0EFC233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Конкурсы, фестивали</a:t>
          </a:r>
        </a:p>
      </dgm:t>
    </dgm:pt>
    <dgm:pt modelId="{56174231-3F08-4080-AA33-32DC2B37F99A}" type="parTrans" cxnId="{19F89A87-1E4F-4415-A474-EEF5918BCA94}">
      <dgm:prSet/>
      <dgm:spPr/>
      <dgm:t>
        <a:bodyPr/>
        <a:lstStyle/>
        <a:p>
          <a:endParaRPr lang="ru-RU"/>
        </a:p>
      </dgm:t>
    </dgm:pt>
    <dgm:pt modelId="{84B29528-D4D9-44EF-9D84-367DD3E85C52}" type="sibTrans" cxnId="{19F89A87-1E4F-4415-A474-EEF5918BCA94}">
      <dgm:prSet/>
      <dgm:spPr/>
      <dgm:t>
        <a:bodyPr/>
        <a:lstStyle/>
        <a:p>
          <a:endParaRPr lang="ru-RU"/>
        </a:p>
      </dgm:t>
    </dgm:pt>
    <dgm:pt modelId="{3283F2C0-AB39-459D-AAF0-2B540C5C7A1D}" type="pres">
      <dgm:prSet presAssocID="{65723566-F9F9-42C9-A9F3-B5A75FB644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DA26FC-ED61-4D52-B3B8-E94F3C1A05BB}" type="pres">
      <dgm:prSet presAssocID="{3FF8D0C4-48A5-456B-8062-E8B12AE6A3A7}" presName="parentLin" presStyleCnt="0"/>
      <dgm:spPr/>
    </dgm:pt>
    <dgm:pt modelId="{25E625E7-D30B-4C68-86F4-13C060BD48F1}" type="pres">
      <dgm:prSet presAssocID="{3FF8D0C4-48A5-456B-8062-E8B12AE6A3A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FB49422-C545-4D34-BE78-7318161DB164}" type="pres">
      <dgm:prSet presAssocID="{3FF8D0C4-48A5-456B-8062-E8B12AE6A3A7}" presName="parentText" presStyleLbl="node1" presStyleIdx="0" presStyleCnt="7" custScaleX="135212" custScaleY="145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1E118-810C-4220-988E-F7F090DF1042}" type="pres">
      <dgm:prSet presAssocID="{3FF8D0C4-48A5-456B-8062-E8B12AE6A3A7}" presName="negativeSpace" presStyleCnt="0"/>
      <dgm:spPr/>
    </dgm:pt>
    <dgm:pt modelId="{CDFB6A4C-BB35-4931-8E41-FD018BD9C515}" type="pres">
      <dgm:prSet presAssocID="{3FF8D0C4-48A5-456B-8062-E8B12AE6A3A7}" presName="childText" presStyleLbl="conFgAcc1" presStyleIdx="0" presStyleCnt="7">
        <dgm:presLayoutVars>
          <dgm:bulletEnabled val="1"/>
        </dgm:presLayoutVars>
      </dgm:prSet>
      <dgm:spPr/>
    </dgm:pt>
    <dgm:pt modelId="{9EE10FD9-2983-4414-9821-E9C6BAE9A1B4}" type="pres">
      <dgm:prSet presAssocID="{01CC3A65-924B-497D-A264-A61DA3F5ECAF}" presName="spaceBetweenRectangles" presStyleCnt="0"/>
      <dgm:spPr/>
    </dgm:pt>
    <dgm:pt modelId="{288618F1-F9AE-4D5C-AC35-6B22A6FB20C2}" type="pres">
      <dgm:prSet presAssocID="{76783CA0-504C-491D-9257-DA7A35FC8CF8}" presName="parentLin" presStyleCnt="0"/>
      <dgm:spPr/>
    </dgm:pt>
    <dgm:pt modelId="{5A1B1DD4-7170-4989-AF96-E07B0716B7A9}" type="pres">
      <dgm:prSet presAssocID="{76783CA0-504C-491D-9257-DA7A35FC8CF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38764D3-EC14-4B99-9661-4B46B192F072}" type="pres">
      <dgm:prSet presAssocID="{76783CA0-504C-491D-9257-DA7A35FC8CF8}" presName="parentText" presStyleLbl="node1" presStyleIdx="1" presStyleCnt="7" custScaleX="142857" custScaleY="106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C9D0B-CB70-4463-ABC6-05B63A68F8CD}" type="pres">
      <dgm:prSet presAssocID="{76783CA0-504C-491D-9257-DA7A35FC8CF8}" presName="negativeSpace" presStyleCnt="0"/>
      <dgm:spPr/>
    </dgm:pt>
    <dgm:pt modelId="{FF62735A-0940-4319-8DFA-E2C042DB37CD}" type="pres">
      <dgm:prSet presAssocID="{76783CA0-504C-491D-9257-DA7A35FC8CF8}" presName="childText" presStyleLbl="conFgAcc1" presStyleIdx="1" presStyleCnt="7">
        <dgm:presLayoutVars>
          <dgm:bulletEnabled val="1"/>
        </dgm:presLayoutVars>
      </dgm:prSet>
      <dgm:spPr/>
    </dgm:pt>
    <dgm:pt modelId="{094331E1-8EB9-42F8-B7C2-64BAD9725B39}" type="pres">
      <dgm:prSet presAssocID="{D04E9701-C4F8-4461-B915-A59298D439DC}" presName="spaceBetweenRectangles" presStyleCnt="0"/>
      <dgm:spPr/>
    </dgm:pt>
    <dgm:pt modelId="{D56F15B1-D16E-45B5-BAA4-58A2EFBF97A0}" type="pres">
      <dgm:prSet presAssocID="{69D0A340-ABCB-4C13-B131-5F974CCC7C39}" presName="parentLin" presStyleCnt="0"/>
      <dgm:spPr/>
    </dgm:pt>
    <dgm:pt modelId="{01212A4E-C56C-4F07-B73D-34E6B2C9C3CD}" type="pres">
      <dgm:prSet presAssocID="{69D0A340-ABCB-4C13-B131-5F974CCC7C3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0866F75-F702-40D7-AD92-4EC7F4787812}" type="pres">
      <dgm:prSet presAssocID="{69D0A340-ABCB-4C13-B131-5F974CCC7C39}" presName="parentText" presStyleLbl="node1" presStyleIdx="2" presStyleCnt="7" custScaleX="139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AE601-3DAF-403E-8599-0F1A3E0335A2}" type="pres">
      <dgm:prSet presAssocID="{69D0A340-ABCB-4C13-B131-5F974CCC7C39}" presName="negativeSpace" presStyleCnt="0"/>
      <dgm:spPr/>
    </dgm:pt>
    <dgm:pt modelId="{36929FD6-40C2-4542-AAC8-BEE97F4993C9}" type="pres">
      <dgm:prSet presAssocID="{69D0A340-ABCB-4C13-B131-5F974CCC7C39}" presName="childText" presStyleLbl="conFgAcc1" presStyleIdx="2" presStyleCnt="7">
        <dgm:presLayoutVars>
          <dgm:bulletEnabled val="1"/>
        </dgm:presLayoutVars>
      </dgm:prSet>
      <dgm:spPr/>
    </dgm:pt>
    <dgm:pt modelId="{47CFCEF9-0BCB-4669-8102-72CFCF605E87}" type="pres">
      <dgm:prSet presAssocID="{B85994C3-BA84-4B87-8765-950D5F6EBD94}" presName="spaceBetweenRectangles" presStyleCnt="0"/>
      <dgm:spPr/>
    </dgm:pt>
    <dgm:pt modelId="{DAA143F8-4BA6-4A93-BC49-698CFE5EA141}" type="pres">
      <dgm:prSet presAssocID="{EF828D5C-0874-4054-880B-671B421CE4A6}" presName="parentLin" presStyleCnt="0"/>
      <dgm:spPr/>
    </dgm:pt>
    <dgm:pt modelId="{28D5BC57-DD43-4E6D-8E80-06308BD5340C}" type="pres">
      <dgm:prSet presAssocID="{EF828D5C-0874-4054-880B-671B421CE4A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2C0FED8-5AF5-4F12-9D54-6859D24734FF}" type="pres">
      <dgm:prSet presAssocID="{EF828D5C-0874-4054-880B-671B421CE4A6}" presName="parentText" presStyleLbl="node1" presStyleIdx="3" presStyleCnt="7" custScaleX="135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BEC2A-06E0-4C23-9494-C1AD0CE74BD2}" type="pres">
      <dgm:prSet presAssocID="{EF828D5C-0874-4054-880B-671B421CE4A6}" presName="negativeSpace" presStyleCnt="0"/>
      <dgm:spPr/>
    </dgm:pt>
    <dgm:pt modelId="{F55583C5-78FE-4823-8CA6-DA7B49643B3B}" type="pres">
      <dgm:prSet presAssocID="{EF828D5C-0874-4054-880B-671B421CE4A6}" presName="childText" presStyleLbl="conFgAcc1" presStyleIdx="3" presStyleCnt="7">
        <dgm:presLayoutVars>
          <dgm:bulletEnabled val="1"/>
        </dgm:presLayoutVars>
      </dgm:prSet>
      <dgm:spPr/>
    </dgm:pt>
    <dgm:pt modelId="{3ED98C80-3193-4667-BE74-67E08C623477}" type="pres">
      <dgm:prSet presAssocID="{49E2B195-9CE7-42D8-AD73-66B261817BA9}" presName="spaceBetweenRectangles" presStyleCnt="0"/>
      <dgm:spPr/>
    </dgm:pt>
    <dgm:pt modelId="{BA4B27A6-0CD7-4E80-9ECB-AD5683B94071}" type="pres">
      <dgm:prSet presAssocID="{27BCD52B-5A3B-4874-B484-4904CBBDF70C}" presName="parentLin" presStyleCnt="0"/>
      <dgm:spPr/>
    </dgm:pt>
    <dgm:pt modelId="{A18B46D4-89D4-4405-8C00-432632D91009}" type="pres">
      <dgm:prSet presAssocID="{27BCD52B-5A3B-4874-B484-4904CBBDF70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A784F77-F2F5-4101-A8A8-41263A5D819E}" type="pres">
      <dgm:prSet presAssocID="{27BCD52B-5A3B-4874-B484-4904CBBDF70C}" presName="parentText" presStyleLbl="node1" presStyleIdx="4" presStyleCnt="7" custScaleX="139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A6F8E-FF0C-44CD-B24D-5A0DEB04C23C}" type="pres">
      <dgm:prSet presAssocID="{27BCD52B-5A3B-4874-B484-4904CBBDF70C}" presName="negativeSpace" presStyleCnt="0"/>
      <dgm:spPr/>
    </dgm:pt>
    <dgm:pt modelId="{A80C1C4A-ECC1-4B1E-BE02-477F73AC3763}" type="pres">
      <dgm:prSet presAssocID="{27BCD52B-5A3B-4874-B484-4904CBBDF70C}" presName="childText" presStyleLbl="conFgAcc1" presStyleIdx="4" presStyleCnt="7">
        <dgm:presLayoutVars>
          <dgm:bulletEnabled val="1"/>
        </dgm:presLayoutVars>
      </dgm:prSet>
      <dgm:spPr/>
    </dgm:pt>
    <dgm:pt modelId="{54B7A75F-D649-4126-8339-1D30A92AD32C}" type="pres">
      <dgm:prSet presAssocID="{36815333-8831-4913-B8D5-0D185183D5E7}" presName="spaceBetweenRectangles" presStyleCnt="0"/>
      <dgm:spPr/>
    </dgm:pt>
    <dgm:pt modelId="{161FBC5A-B9F8-4B3F-BE20-C4B91B7A604F}" type="pres">
      <dgm:prSet presAssocID="{1A2FCD3C-BBB6-42F6-9A7C-C474D1196E69}" presName="parentLin" presStyleCnt="0"/>
      <dgm:spPr/>
    </dgm:pt>
    <dgm:pt modelId="{065973A5-2856-4F87-A952-E6D768D78D1D}" type="pres">
      <dgm:prSet presAssocID="{1A2FCD3C-BBB6-42F6-9A7C-C474D1196E6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143874-C407-484E-B8D3-122C22DBBD76}" type="pres">
      <dgm:prSet presAssocID="{1A2FCD3C-BBB6-42F6-9A7C-C474D1196E69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B499A-EFA9-4687-A4C4-08286163046C}" type="pres">
      <dgm:prSet presAssocID="{1A2FCD3C-BBB6-42F6-9A7C-C474D1196E69}" presName="negativeSpace" presStyleCnt="0"/>
      <dgm:spPr/>
    </dgm:pt>
    <dgm:pt modelId="{539938C9-CBBE-4EF9-A74E-9B0EFF9365DE}" type="pres">
      <dgm:prSet presAssocID="{1A2FCD3C-BBB6-42F6-9A7C-C474D1196E69}" presName="childText" presStyleLbl="conFgAcc1" presStyleIdx="5" presStyleCnt="7">
        <dgm:presLayoutVars>
          <dgm:bulletEnabled val="1"/>
        </dgm:presLayoutVars>
      </dgm:prSet>
      <dgm:spPr/>
    </dgm:pt>
    <dgm:pt modelId="{5B71CF08-60F0-4E18-B460-64BACC6B9DC0}" type="pres">
      <dgm:prSet presAssocID="{CB6D947E-1C75-4E79-B2A7-24D06F093CD1}" presName="spaceBetweenRectangles" presStyleCnt="0"/>
      <dgm:spPr/>
    </dgm:pt>
    <dgm:pt modelId="{5BB57509-0F99-4E57-84D6-69A9A1EDFD5F}" type="pres">
      <dgm:prSet presAssocID="{00E9DFD5-965E-4D27-BBDE-E27C0EFC2334}" presName="parentLin" presStyleCnt="0"/>
      <dgm:spPr/>
    </dgm:pt>
    <dgm:pt modelId="{B34C137F-B542-4914-BF5D-B72838D23C96}" type="pres">
      <dgm:prSet presAssocID="{00E9DFD5-965E-4D27-BBDE-E27C0EFC233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6A7C5B5-876E-44EB-BA1A-5C2817F2357B}" type="pres">
      <dgm:prSet presAssocID="{00E9DFD5-965E-4D27-BBDE-E27C0EFC2334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A4F6D-E802-489C-B8F5-CF4D2A93B5B9}" type="pres">
      <dgm:prSet presAssocID="{00E9DFD5-965E-4D27-BBDE-E27C0EFC2334}" presName="negativeSpace" presStyleCnt="0"/>
      <dgm:spPr/>
    </dgm:pt>
    <dgm:pt modelId="{1CFA3A96-5022-4EDF-8FA5-F4F6BC3F03DE}" type="pres">
      <dgm:prSet presAssocID="{00E9DFD5-965E-4D27-BBDE-E27C0EFC23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0EF1455-7385-49C3-B854-CB152D2AFF25}" type="presOf" srcId="{76783CA0-504C-491D-9257-DA7A35FC8CF8}" destId="{D38764D3-EC14-4B99-9661-4B46B192F072}" srcOrd="1" destOrd="0" presId="urn:microsoft.com/office/officeart/2005/8/layout/list1"/>
    <dgm:cxn modelId="{C24A40E7-FC97-47BD-9D5E-D09377D317EC}" srcId="{65723566-F9F9-42C9-A9F3-B5A75FB644F9}" destId="{3FF8D0C4-48A5-456B-8062-E8B12AE6A3A7}" srcOrd="0" destOrd="0" parTransId="{DD68DBB3-57C5-4EF7-9808-7C39BE223B15}" sibTransId="{01CC3A65-924B-497D-A264-A61DA3F5ECAF}"/>
    <dgm:cxn modelId="{CA800635-070D-48B4-944C-FBE59418A0E2}" type="presOf" srcId="{EF828D5C-0874-4054-880B-671B421CE4A6}" destId="{28D5BC57-DD43-4E6D-8E80-06308BD5340C}" srcOrd="0" destOrd="0" presId="urn:microsoft.com/office/officeart/2005/8/layout/list1"/>
    <dgm:cxn modelId="{88B2398E-5EA0-4A9E-9E36-2B9A80925F48}" type="presOf" srcId="{00E9DFD5-965E-4D27-BBDE-E27C0EFC2334}" destId="{66A7C5B5-876E-44EB-BA1A-5C2817F2357B}" srcOrd="1" destOrd="0" presId="urn:microsoft.com/office/officeart/2005/8/layout/list1"/>
    <dgm:cxn modelId="{F00937A0-05A7-4252-9718-FD9FC3D6E9E6}" type="presOf" srcId="{1A2FCD3C-BBB6-42F6-9A7C-C474D1196E69}" destId="{49143874-C407-484E-B8D3-122C22DBBD76}" srcOrd="1" destOrd="0" presId="urn:microsoft.com/office/officeart/2005/8/layout/list1"/>
    <dgm:cxn modelId="{4CC68182-49EC-42EB-82E0-B994457CD6B7}" type="presOf" srcId="{69D0A340-ABCB-4C13-B131-5F974CCC7C39}" destId="{01212A4E-C56C-4F07-B73D-34E6B2C9C3CD}" srcOrd="0" destOrd="0" presId="urn:microsoft.com/office/officeart/2005/8/layout/list1"/>
    <dgm:cxn modelId="{19F89A87-1E4F-4415-A474-EEF5918BCA94}" srcId="{65723566-F9F9-42C9-A9F3-B5A75FB644F9}" destId="{00E9DFD5-965E-4D27-BBDE-E27C0EFC2334}" srcOrd="6" destOrd="0" parTransId="{56174231-3F08-4080-AA33-32DC2B37F99A}" sibTransId="{84B29528-D4D9-44EF-9D84-367DD3E85C52}"/>
    <dgm:cxn modelId="{3906246E-576B-4782-8902-14680FC47526}" type="presOf" srcId="{3FF8D0C4-48A5-456B-8062-E8B12AE6A3A7}" destId="{6FB49422-C545-4D34-BE78-7318161DB164}" srcOrd="1" destOrd="0" presId="urn:microsoft.com/office/officeart/2005/8/layout/list1"/>
    <dgm:cxn modelId="{DB06FCB9-B61A-4219-AFA1-603D248E8299}" type="presOf" srcId="{27BCD52B-5A3B-4874-B484-4904CBBDF70C}" destId="{A18B46D4-89D4-4405-8C00-432632D91009}" srcOrd="0" destOrd="0" presId="urn:microsoft.com/office/officeart/2005/8/layout/list1"/>
    <dgm:cxn modelId="{82EF2391-E0A2-49D7-91FD-F2134D82DE91}" srcId="{65723566-F9F9-42C9-A9F3-B5A75FB644F9}" destId="{76783CA0-504C-491D-9257-DA7A35FC8CF8}" srcOrd="1" destOrd="0" parTransId="{80EC1756-DF37-4415-BBA0-9EFD7199C920}" sibTransId="{D04E9701-C4F8-4461-B915-A59298D439DC}"/>
    <dgm:cxn modelId="{708F3455-621D-4230-B3F7-1781BAC587E7}" type="presOf" srcId="{65723566-F9F9-42C9-A9F3-B5A75FB644F9}" destId="{3283F2C0-AB39-459D-AAF0-2B540C5C7A1D}" srcOrd="0" destOrd="0" presId="urn:microsoft.com/office/officeart/2005/8/layout/list1"/>
    <dgm:cxn modelId="{673F85AC-1877-47B4-9BCC-6947A0BD21DF}" type="presOf" srcId="{27BCD52B-5A3B-4874-B484-4904CBBDF70C}" destId="{7A784F77-F2F5-4101-A8A8-41263A5D819E}" srcOrd="1" destOrd="0" presId="urn:microsoft.com/office/officeart/2005/8/layout/list1"/>
    <dgm:cxn modelId="{7CADF3FB-8B84-41A3-A7F6-AF13BF86707C}" type="presOf" srcId="{3FF8D0C4-48A5-456B-8062-E8B12AE6A3A7}" destId="{25E625E7-D30B-4C68-86F4-13C060BD48F1}" srcOrd="0" destOrd="0" presId="urn:microsoft.com/office/officeart/2005/8/layout/list1"/>
    <dgm:cxn modelId="{8B3AA1F1-653A-4CAC-AFF2-07F08995C777}" type="presOf" srcId="{76783CA0-504C-491D-9257-DA7A35FC8CF8}" destId="{5A1B1DD4-7170-4989-AF96-E07B0716B7A9}" srcOrd="0" destOrd="0" presId="urn:microsoft.com/office/officeart/2005/8/layout/list1"/>
    <dgm:cxn modelId="{2FF30B06-5524-441A-B006-8F51FAAD9166}" srcId="{65723566-F9F9-42C9-A9F3-B5A75FB644F9}" destId="{27BCD52B-5A3B-4874-B484-4904CBBDF70C}" srcOrd="4" destOrd="0" parTransId="{0F7EE9E4-889C-4803-8E35-05F0815F7AB9}" sibTransId="{36815333-8831-4913-B8D5-0D185183D5E7}"/>
    <dgm:cxn modelId="{52C3D47D-B2CC-4F6B-9006-9BF646ACD703}" srcId="{65723566-F9F9-42C9-A9F3-B5A75FB644F9}" destId="{EF828D5C-0874-4054-880B-671B421CE4A6}" srcOrd="3" destOrd="0" parTransId="{170C1764-8758-4344-85BB-4BB420BB5559}" sibTransId="{49E2B195-9CE7-42D8-AD73-66B261817BA9}"/>
    <dgm:cxn modelId="{7FE28B1D-246B-4B35-9510-7D856AE021B8}" type="presOf" srcId="{EF828D5C-0874-4054-880B-671B421CE4A6}" destId="{92C0FED8-5AF5-4F12-9D54-6859D24734FF}" srcOrd="1" destOrd="0" presId="urn:microsoft.com/office/officeart/2005/8/layout/list1"/>
    <dgm:cxn modelId="{F08F0627-8BD5-4F9A-900D-C743CDFAF39B}" type="presOf" srcId="{69D0A340-ABCB-4C13-B131-5F974CCC7C39}" destId="{D0866F75-F702-40D7-AD92-4EC7F4787812}" srcOrd="1" destOrd="0" presId="urn:microsoft.com/office/officeart/2005/8/layout/list1"/>
    <dgm:cxn modelId="{E263F2CA-F927-401C-A119-A69C4B1BA71B}" type="presOf" srcId="{00E9DFD5-965E-4D27-BBDE-E27C0EFC2334}" destId="{B34C137F-B542-4914-BF5D-B72838D23C96}" srcOrd="0" destOrd="0" presId="urn:microsoft.com/office/officeart/2005/8/layout/list1"/>
    <dgm:cxn modelId="{3761BCFF-F0B8-43B8-A1C3-634A68C84E0C}" type="presOf" srcId="{1A2FCD3C-BBB6-42F6-9A7C-C474D1196E69}" destId="{065973A5-2856-4F87-A952-E6D768D78D1D}" srcOrd="0" destOrd="0" presId="urn:microsoft.com/office/officeart/2005/8/layout/list1"/>
    <dgm:cxn modelId="{CCC2AC88-3DB0-4146-A09E-A8EE3BE1F45E}" srcId="{65723566-F9F9-42C9-A9F3-B5A75FB644F9}" destId="{1A2FCD3C-BBB6-42F6-9A7C-C474D1196E69}" srcOrd="5" destOrd="0" parTransId="{87A1DB36-3696-4579-B412-16131683FC88}" sibTransId="{CB6D947E-1C75-4E79-B2A7-24D06F093CD1}"/>
    <dgm:cxn modelId="{0ACC7CDC-2E62-4669-B1C8-9E2275580CD8}" srcId="{65723566-F9F9-42C9-A9F3-B5A75FB644F9}" destId="{69D0A340-ABCB-4C13-B131-5F974CCC7C39}" srcOrd="2" destOrd="0" parTransId="{C56AB420-D84B-489A-9704-FFCA777EFE88}" sibTransId="{B85994C3-BA84-4B87-8765-950D5F6EBD94}"/>
    <dgm:cxn modelId="{547D148A-D3C7-43C3-AF76-35E698DED3A9}" type="presParOf" srcId="{3283F2C0-AB39-459D-AAF0-2B540C5C7A1D}" destId="{81DA26FC-ED61-4D52-B3B8-E94F3C1A05BB}" srcOrd="0" destOrd="0" presId="urn:microsoft.com/office/officeart/2005/8/layout/list1"/>
    <dgm:cxn modelId="{EA593EC8-B7EA-4BA5-9BD4-5BFFB111A1EE}" type="presParOf" srcId="{81DA26FC-ED61-4D52-B3B8-E94F3C1A05BB}" destId="{25E625E7-D30B-4C68-86F4-13C060BD48F1}" srcOrd="0" destOrd="0" presId="urn:microsoft.com/office/officeart/2005/8/layout/list1"/>
    <dgm:cxn modelId="{5DACD668-E287-48CB-A2B5-0C99A1AB68E3}" type="presParOf" srcId="{81DA26FC-ED61-4D52-B3B8-E94F3C1A05BB}" destId="{6FB49422-C545-4D34-BE78-7318161DB164}" srcOrd="1" destOrd="0" presId="urn:microsoft.com/office/officeart/2005/8/layout/list1"/>
    <dgm:cxn modelId="{F0E44FEB-DFF9-4C20-B03D-7CE579CE3D90}" type="presParOf" srcId="{3283F2C0-AB39-459D-AAF0-2B540C5C7A1D}" destId="{F6B1E118-810C-4220-988E-F7F090DF1042}" srcOrd="1" destOrd="0" presId="urn:microsoft.com/office/officeart/2005/8/layout/list1"/>
    <dgm:cxn modelId="{6A044551-B80B-440F-8282-1EFE733335D3}" type="presParOf" srcId="{3283F2C0-AB39-459D-AAF0-2B540C5C7A1D}" destId="{CDFB6A4C-BB35-4931-8E41-FD018BD9C515}" srcOrd="2" destOrd="0" presId="urn:microsoft.com/office/officeart/2005/8/layout/list1"/>
    <dgm:cxn modelId="{D3A2A173-3857-4107-A798-AE158543B45E}" type="presParOf" srcId="{3283F2C0-AB39-459D-AAF0-2B540C5C7A1D}" destId="{9EE10FD9-2983-4414-9821-E9C6BAE9A1B4}" srcOrd="3" destOrd="0" presId="urn:microsoft.com/office/officeart/2005/8/layout/list1"/>
    <dgm:cxn modelId="{58E4C6AE-FF24-4451-9BBE-0AEE150A461E}" type="presParOf" srcId="{3283F2C0-AB39-459D-AAF0-2B540C5C7A1D}" destId="{288618F1-F9AE-4D5C-AC35-6B22A6FB20C2}" srcOrd="4" destOrd="0" presId="urn:microsoft.com/office/officeart/2005/8/layout/list1"/>
    <dgm:cxn modelId="{25EB2E70-9541-4203-988B-D4AB0AD6846F}" type="presParOf" srcId="{288618F1-F9AE-4D5C-AC35-6B22A6FB20C2}" destId="{5A1B1DD4-7170-4989-AF96-E07B0716B7A9}" srcOrd="0" destOrd="0" presId="urn:microsoft.com/office/officeart/2005/8/layout/list1"/>
    <dgm:cxn modelId="{E7EEEE26-15DA-4802-83F9-90174D9E3FB0}" type="presParOf" srcId="{288618F1-F9AE-4D5C-AC35-6B22A6FB20C2}" destId="{D38764D3-EC14-4B99-9661-4B46B192F072}" srcOrd="1" destOrd="0" presId="urn:microsoft.com/office/officeart/2005/8/layout/list1"/>
    <dgm:cxn modelId="{7750DBCB-8CE1-44EE-A50A-B1AA2CCF0AE7}" type="presParOf" srcId="{3283F2C0-AB39-459D-AAF0-2B540C5C7A1D}" destId="{288C9D0B-CB70-4463-ABC6-05B63A68F8CD}" srcOrd="5" destOrd="0" presId="urn:microsoft.com/office/officeart/2005/8/layout/list1"/>
    <dgm:cxn modelId="{02027908-C2EA-4D2A-B1DD-EB09C65E85F3}" type="presParOf" srcId="{3283F2C0-AB39-459D-AAF0-2B540C5C7A1D}" destId="{FF62735A-0940-4319-8DFA-E2C042DB37CD}" srcOrd="6" destOrd="0" presId="urn:microsoft.com/office/officeart/2005/8/layout/list1"/>
    <dgm:cxn modelId="{0EBAF6B0-96C7-4546-9F57-F012B22122A9}" type="presParOf" srcId="{3283F2C0-AB39-459D-AAF0-2B540C5C7A1D}" destId="{094331E1-8EB9-42F8-B7C2-64BAD9725B39}" srcOrd="7" destOrd="0" presId="urn:microsoft.com/office/officeart/2005/8/layout/list1"/>
    <dgm:cxn modelId="{EDAC83BA-EC4C-4823-B60A-E0F873C69B06}" type="presParOf" srcId="{3283F2C0-AB39-459D-AAF0-2B540C5C7A1D}" destId="{D56F15B1-D16E-45B5-BAA4-58A2EFBF97A0}" srcOrd="8" destOrd="0" presId="urn:microsoft.com/office/officeart/2005/8/layout/list1"/>
    <dgm:cxn modelId="{71DD1C98-B22A-4C66-AD54-0AFA297283A9}" type="presParOf" srcId="{D56F15B1-D16E-45B5-BAA4-58A2EFBF97A0}" destId="{01212A4E-C56C-4F07-B73D-34E6B2C9C3CD}" srcOrd="0" destOrd="0" presId="urn:microsoft.com/office/officeart/2005/8/layout/list1"/>
    <dgm:cxn modelId="{F1B3B24A-95C7-466B-9152-D05C765AB35D}" type="presParOf" srcId="{D56F15B1-D16E-45B5-BAA4-58A2EFBF97A0}" destId="{D0866F75-F702-40D7-AD92-4EC7F4787812}" srcOrd="1" destOrd="0" presId="urn:microsoft.com/office/officeart/2005/8/layout/list1"/>
    <dgm:cxn modelId="{A392CD43-12A2-4231-B1F0-F73628CC98BF}" type="presParOf" srcId="{3283F2C0-AB39-459D-AAF0-2B540C5C7A1D}" destId="{A23AE601-3DAF-403E-8599-0F1A3E0335A2}" srcOrd="9" destOrd="0" presId="urn:microsoft.com/office/officeart/2005/8/layout/list1"/>
    <dgm:cxn modelId="{4696E3A2-9CA6-4041-B165-31140DC40A37}" type="presParOf" srcId="{3283F2C0-AB39-459D-AAF0-2B540C5C7A1D}" destId="{36929FD6-40C2-4542-AAC8-BEE97F4993C9}" srcOrd="10" destOrd="0" presId="urn:microsoft.com/office/officeart/2005/8/layout/list1"/>
    <dgm:cxn modelId="{0269B2B8-7128-4D5C-B22B-7D7B1F669990}" type="presParOf" srcId="{3283F2C0-AB39-459D-AAF0-2B540C5C7A1D}" destId="{47CFCEF9-0BCB-4669-8102-72CFCF605E87}" srcOrd="11" destOrd="0" presId="urn:microsoft.com/office/officeart/2005/8/layout/list1"/>
    <dgm:cxn modelId="{EAFA58A3-1452-4B11-979E-C7AFF73BF1E6}" type="presParOf" srcId="{3283F2C0-AB39-459D-AAF0-2B540C5C7A1D}" destId="{DAA143F8-4BA6-4A93-BC49-698CFE5EA141}" srcOrd="12" destOrd="0" presId="urn:microsoft.com/office/officeart/2005/8/layout/list1"/>
    <dgm:cxn modelId="{E7F8E0DB-F752-49F8-8A94-CAC717302512}" type="presParOf" srcId="{DAA143F8-4BA6-4A93-BC49-698CFE5EA141}" destId="{28D5BC57-DD43-4E6D-8E80-06308BD5340C}" srcOrd="0" destOrd="0" presId="urn:microsoft.com/office/officeart/2005/8/layout/list1"/>
    <dgm:cxn modelId="{A9515E95-EBA8-4C84-93B4-99A3F55509FA}" type="presParOf" srcId="{DAA143F8-4BA6-4A93-BC49-698CFE5EA141}" destId="{92C0FED8-5AF5-4F12-9D54-6859D24734FF}" srcOrd="1" destOrd="0" presId="urn:microsoft.com/office/officeart/2005/8/layout/list1"/>
    <dgm:cxn modelId="{65469EAF-E651-4765-813F-355C4FC19C10}" type="presParOf" srcId="{3283F2C0-AB39-459D-AAF0-2B540C5C7A1D}" destId="{B25BEC2A-06E0-4C23-9494-C1AD0CE74BD2}" srcOrd="13" destOrd="0" presId="urn:microsoft.com/office/officeart/2005/8/layout/list1"/>
    <dgm:cxn modelId="{544183C6-9C20-4542-824A-8C2007CB5996}" type="presParOf" srcId="{3283F2C0-AB39-459D-AAF0-2B540C5C7A1D}" destId="{F55583C5-78FE-4823-8CA6-DA7B49643B3B}" srcOrd="14" destOrd="0" presId="urn:microsoft.com/office/officeart/2005/8/layout/list1"/>
    <dgm:cxn modelId="{9268C068-7C52-4198-87F6-4AE6FC0700A8}" type="presParOf" srcId="{3283F2C0-AB39-459D-AAF0-2B540C5C7A1D}" destId="{3ED98C80-3193-4667-BE74-67E08C623477}" srcOrd="15" destOrd="0" presId="urn:microsoft.com/office/officeart/2005/8/layout/list1"/>
    <dgm:cxn modelId="{D9985074-98A8-4E21-94F3-ABDB74C934DF}" type="presParOf" srcId="{3283F2C0-AB39-459D-AAF0-2B540C5C7A1D}" destId="{BA4B27A6-0CD7-4E80-9ECB-AD5683B94071}" srcOrd="16" destOrd="0" presId="urn:microsoft.com/office/officeart/2005/8/layout/list1"/>
    <dgm:cxn modelId="{953F3DE5-04D8-4314-B054-4135963B3A6B}" type="presParOf" srcId="{BA4B27A6-0CD7-4E80-9ECB-AD5683B94071}" destId="{A18B46D4-89D4-4405-8C00-432632D91009}" srcOrd="0" destOrd="0" presId="urn:microsoft.com/office/officeart/2005/8/layout/list1"/>
    <dgm:cxn modelId="{3D717085-E783-47DB-8E88-DA96825936BA}" type="presParOf" srcId="{BA4B27A6-0CD7-4E80-9ECB-AD5683B94071}" destId="{7A784F77-F2F5-4101-A8A8-41263A5D819E}" srcOrd="1" destOrd="0" presId="urn:microsoft.com/office/officeart/2005/8/layout/list1"/>
    <dgm:cxn modelId="{F3DA95D0-29EF-40AE-9A77-A97E28DB110C}" type="presParOf" srcId="{3283F2C0-AB39-459D-AAF0-2B540C5C7A1D}" destId="{F11A6F8E-FF0C-44CD-B24D-5A0DEB04C23C}" srcOrd="17" destOrd="0" presId="urn:microsoft.com/office/officeart/2005/8/layout/list1"/>
    <dgm:cxn modelId="{849AEACF-B1B3-4478-A5FD-7775D9F6DAFA}" type="presParOf" srcId="{3283F2C0-AB39-459D-AAF0-2B540C5C7A1D}" destId="{A80C1C4A-ECC1-4B1E-BE02-477F73AC3763}" srcOrd="18" destOrd="0" presId="urn:microsoft.com/office/officeart/2005/8/layout/list1"/>
    <dgm:cxn modelId="{25081A7C-DFFC-4D2C-BB30-B7D199E516C7}" type="presParOf" srcId="{3283F2C0-AB39-459D-AAF0-2B540C5C7A1D}" destId="{54B7A75F-D649-4126-8339-1D30A92AD32C}" srcOrd="19" destOrd="0" presId="urn:microsoft.com/office/officeart/2005/8/layout/list1"/>
    <dgm:cxn modelId="{5BE3A3F3-9DD1-41E2-9B18-12ED159EDFD0}" type="presParOf" srcId="{3283F2C0-AB39-459D-AAF0-2B540C5C7A1D}" destId="{161FBC5A-B9F8-4B3F-BE20-C4B91B7A604F}" srcOrd="20" destOrd="0" presId="urn:microsoft.com/office/officeart/2005/8/layout/list1"/>
    <dgm:cxn modelId="{CD04BDC9-0AE5-4C23-AEC2-1FE93666A789}" type="presParOf" srcId="{161FBC5A-B9F8-4B3F-BE20-C4B91B7A604F}" destId="{065973A5-2856-4F87-A952-E6D768D78D1D}" srcOrd="0" destOrd="0" presId="urn:microsoft.com/office/officeart/2005/8/layout/list1"/>
    <dgm:cxn modelId="{81159D23-F7D6-491C-B72A-CAFA8BFA7011}" type="presParOf" srcId="{161FBC5A-B9F8-4B3F-BE20-C4B91B7A604F}" destId="{49143874-C407-484E-B8D3-122C22DBBD76}" srcOrd="1" destOrd="0" presId="urn:microsoft.com/office/officeart/2005/8/layout/list1"/>
    <dgm:cxn modelId="{9B073BA0-A659-4D69-B600-0EFAB4492591}" type="presParOf" srcId="{3283F2C0-AB39-459D-AAF0-2B540C5C7A1D}" destId="{86EB499A-EFA9-4687-A4C4-08286163046C}" srcOrd="21" destOrd="0" presId="urn:microsoft.com/office/officeart/2005/8/layout/list1"/>
    <dgm:cxn modelId="{BB42E1DA-291F-4F94-B50E-DDAEF4AAC080}" type="presParOf" srcId="{3283F2C0-AB39-459D-AAF0-2B540C5C7A1D}" destId="{539938C9-CBBE-4EF9-A74E-9B0EFF9365DE}" srcOrd="22" destOrd="0" presId="urn:microsoft.com/office/officeart/2005/8/layout/list1"/>
    <dgm:cxn modelId="{3B229B90-B3BE-4041-B98B-D448162C1DFF}" type="presParOf" srcId="{3283F2C0-AB39-459D-AAF0-2B540C5C7A1D}" destId="{5B71CF08-60F0-4E18-B460-64BACC6B9DC0}" srcOrd="23" destOrd="0" presId="urn:microsoft.com/office/officeart/2005/8/layout/list1"/>
    <dgm:cxn modelId="{28B9058C-ED4B-4C7E-9FE2-C4D2BA83D59E}" type="presParOf" srcId="{3283F2C0-AB39-459D-AAF0-2B540C5C7A1D}" destId="{5BB57509-0F99-4E57-84D6-69A9A1EDFD5F}" srcOrd="24" destOrd="0" presId="urn:microsoft.com/office/officeart/2005/8/layout/list1"/>
    <dgm:cxn modelId="{1EF2185B-6A7D-4101-BD03-85EF2C43558C}" type="presParOf" srcId="{5BB57509-0F99-4E57-84D6-69A9A1EDFD5F}" destId="{B34C137F-B542-4914-BF5D-B72838D23C96}" srcOrd="0" destOrd="0" presId="urn:microsoft.com/office/officeart/2005/8/layout/list1"/>
    <dgm:cxn modelId="{9991A868-03ED-4896-84A5-7557519CF8E3}" type="presParOf" srcId="{5BB57509-0F99-4E57-84D6-69A9A1EDFD5F}" destId="{66A7C5B5-876E-44EB-BA1A-5C2817F2357B}" srcOrd="1" destOrd="0" presId="urn:microsoft.com/office/officeart/2005/8/layout/list1"/>
    <dgm:cxn modelId="{427A2A92-40A6-48A6-B1E6-0FFF0C750B71}" type="presParOf" srcId="{3283F2C0-AB39-459D-AAF0-2B540C5C7A1D}" destId="{598A4F6D-E802-489C-B8F5-CF4D2A93B5B9}" srcOrd="25" destOrd="0" presId="urn:microsoft.com/office/officeart/2005/8/layout/list1"/>
    <dgm:cxn modelId="{9C2602A3-A7DF-497C-B1DE-199464F6E4B4}" type="presParOf" srcId="{3283F2C0-AB39-459D-AAF0-2B540C5C7A1D}" destId="{1CFA3A96-5022-4EDF-8FA5-F4F6BC3F03D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4D096-7A64-41C2-B684-6D817F67F63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AE894-71EC-478C-955F-B8836EBEDDE5}">
      <dgm:prSet phldrT="[Текст]"/>
      <dgm:spPr/>
      <dgm:t>
        <a:bodyPr/>
        <a:lstStyle/>
        <a:p>
          <a:r>
            <a:rPr lang="ru-RU" dirty="0"/>
            <a:t>Наука. Техника</a:t>
          </a:r>
        </a:p>
      </dgm:t>
    </dgm:pt>
    <dgm:pt modelId="{EB9A2F39-F154-443A-8C50-2B759CB514D0}" type="parTrans" cxnId="{C06CE5D5-5491-44CC-9301-F7562EEF78CE}">
      <dgm:prSet/>
      <dgm:spPr/>
      <dgm:t>
        <a:bodyPr/>
        <a:lstStyle/>
        <a:p>
          <a:endParaRPr lang="ru-RU"/>
        </a:p>
      </dgm:t>
    </dgm:pt>
    <dgm:pt modelId="{CFB46C5A-533B-4268-8FDA-D0416FFC8FA3}" type="sibTrans" cxnId="{C06CE5D5-5491-44CC-9301-F7562EEF78CE}">
      <dgm:prSet/>
      <dgm:spPr/>
      <dgm:t>
        <a:bodyPr/>
        <a:lstStyle/>
        <a:p>
          <a:endParaRPr lang="ru-RU"/>
        </a:p>
      </dgm:t>
    </dgm:pt>
    <dgm:pt modelId="{09E64181-160A-45A0-84EE-4B16F4A255BB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Математический </a:t>
          </a:r>
        </a:p>
      </dgm:t>
    </dgm:pt>
    <dgm:pt modelId="{9D56CBD9-0606-4FFA-B30B-67AAB2AFBC1D}" type="parTrans" cxnId="{F5D40E08-912C-4E3F-BAE5-CFFF63DFB4E9}">
      <dgm:prSet/>
      <dgm:spPr/>
      <dgm:t>
        <a:bodyPr/>
        <a:lstStyle/>
        <a:p>
          <a:endParaRPr lang="ru-RU"/>
        </a:p>
      </dgm:t>
    </dgm:pt>
    <dgm:pt modelId="{6F6C7C0F-28CA-4295-9251-24602780811A}" type="sibTrans" cxnId="{F5D40E08-912C-4E3F-BAE5-CFFF63DFB4E9}">
      <dgm:prSet/>
      <dgm:spPr/>
      <dgm:t>
        <a:bodyPr/>
        <a:lstStyle/>
        <a:p>
          <a:endParaRPr lang="ru-RU"/>
        </a:p>
      </dgm:t>
    </dgm:pt>
    <dgm:pt modelId="{1453C99B-049D-4C1B-9DF5-70BB28422742}">
      <dgm:prSet phldrT="[Текст]"/>
      <dgm:spPr/>
      <dgm:t>
        <a:bodyPr/>
        <a:lstStyle/>
        <a:p>
          <a:r>
            <a:rPr lang="ru-RU" dirty="0"/>
            <a:t>Межкультурные коммуникации и грамотность </a:t>
          </a:r>
        </a:p>
      </dgm:t>
    </dgm:pt>
    <dgm:pt modelId="{9A1A9DDC-324F-4638-B1A5-22B784567D1C}" type="parTrans" cxnId="{72B48374-EE03-4727-B369-5793C1CE2A9E}">
      <dgm:prSet/>
      <dgm:spPr/>
      <dgm:t>
        <a:bodyPr/>
        <a:lstStyle/>
        <a:p>
          <a:endParaRPr lang="ru-RU"/>
        </a:p>
      </dgm:t>
    </dgm:pt>
    <dgm:pt modelId="{6391609C-A410-466F-912F-1CCE3C040533}" type="sibTrans" cxnId="{72B48374-EE03-4727-B369-5793C1CE2A9E}">
      <dgm:prSet/>
      <dgm:spPr/>
      <dgm:t>
        <a:bodyPr/>
        <a:lstStyle/>
        <a:p>
          <a:endParaRPr lang="ru-RU"/>
        </a:p>
      </dgm:t>
    </dgm:pt>
    <dgm:pt modelId="{B5004D91-DBDB-4FBF-8352-44C5C6A2FC5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Гуманитарный </a:t>
          </a:r>
        </a:p>
      </dgm:t>
    </dgm:pt>
    <dgm:pt modelId="{77B36DC2-A7BD-4817-95C4-B1F6C38DC5A7}" type="parTrans" cxnId="{00374218-4DAA-42B1-8228-28E81638357C}">
      <dgm:prSet/>
      <dgm:spPr/>
      <dgm:t>
        <a:bodyPr/>
        <a:lstStyle/>
        <a:p>
          <a:endParaRPr lang="ru-RU"/>
        </a:p>
      </dgm:t>
    </dgm:pt>
    <dgm:pt modelId="{AD5C6A13-191D-49FA-951D-59486A207960}" type="sibTrans" cxnId="{00374218-4DAA-42B1-8228-28E81638357C}">
      <dgm:prSet/>
      <dgm:spPr/>
      <dgm:t>
        <a:bodyPr/>
        <a:lstStyle/>
        <a:p>
          <a:endParaRPr lang="ru-RU"/>
        </a:p>
      </dgm:t>
    </dgm:pt>
    <dgm:pt modelId="{9EC0F3AF-5257-4566-84C3-4316B3399BF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Лингвистический </a:t>
          </a:r>
        </a:p>
      </dgm:t>
    </dgm:pt>
    <dgm:pt modelId="{D1270C4D-CCB8-402A-9EB2-E97C9216D349}" type="parTrans" cxnId="{009EA9FA-1727-4A71-9928-7A327E689681}">
      <dgm:prSet/>
      <dgm:spPr/>
      <dgm:t>
        <a:bodyPr/>
        <a:lstStyle/>
        <a:p>
          <a:endParaRPr lang="ru-RU"/>
        </a:p>
      </dgm:t>
    </dgm:pt>
    <dgm:pt modelId="{12762F58-BD00-45CB-8104-1FFC4A09D57C}" type="sibTrans" cxnId="{009EA9FA-1727-4A71-9928-7A327E689681}">
      <dgm:prSet/>
      <dgm:spPr/>
      <dgm:t>
        <a:bodyPr/>
        <a:lstStyle/>
        <a:p>
          <a:endParaRPr lang="ru-RU"/>
        </a:p>
      </dgm:t>
    </dgm:pt>
    <dgm:pt modelId="{1CC24CB8-093D-4B6F-9173-3AB9A9AAAE70}">
      <dgm:prSet phldrT="[Текст]"/>
      <dgm:spPr/>
      <dgm:t>
        <a:bodyPr/>
        <a:lstStyle/>
        <a:p>
          <a:r>
            <a:rPr lang="ru-RU" dirty="0"/>
            <a:t>Искусство и мультимедиа</a:t>
          </a:r>
        </a:p>
      </dgm:t>
    </dgm:pt>
    <dgm:pt modelId="{E06CE30F-FA1C-4F21-9F6A-E0FDE7D15CB3}" type="parTrans" cxnId="{B1C735D3-130A-4545-95E2-D24DC3B76B71}">
      <dgm:prSet/>
      <dgm:spPr/>
      <dgm:t>
        <a:bodyPr/>
        <a:lstStyle/>
        <a:p>
          <a:endParaRPr lang="ru-RU"/>
        </a:p>
      </dgm:t>
    </dgm:pt>
    <dgm:pt modelId="{68708FC6-5E74-4CA7-B0B7-02798A45B834}" type="sibTrans" cxnId="{B1C735D3-130A-4545-95E2-D24DC3B76B71}">
      <dgm:prSet/>
      <dgm:spPr/>
      <dgm:t>
        <a:bodyPr/>
        <a:lstStyle/>
        <a:p>
          <a:endParaRPr lang="ru-RU"/>
        </a:p>
      </dgm:t>
    </dgm:pt>
    <dgm:pt modelId="{43D4167E-58F4-4577-A524-E58D125A72F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Гуманитарный</a:t>
          </a:r>
        </a:p>
      </dgm:t>
    </dgm:pt>
    <dgm:pt modelId="{CFFFEC5B-AB3F-4FE6-BB0A-9493427EC590}" type="parTrans" cxnId="{85DB84DF-F9AB-4EB6-A595-7E3BDAAA659C}">
      <dgm:prSet/>
      <dgm:spPr/>
      <dgm:t>
        <a:bodyPr/>
        <a:lstStyle/>
        <a:p>
          <a:endParaRPr lang="ru-RU"/>
        </a:p>
      </dgm:t>
    </dgm:pt>
    <dgm:pt modelId="{72A83B08-BBAE-4415-96A0-7F47807A3F00}" type="sibTrans" cxnId="{85DB84DF-F9AB-4EB6-A595-7E3BDAAA659C}">
      <dgm:prSet/>
      <dgm:spPr/>
      <dgm:t>
        <a:bodyPr/>
        <a:lstStyle/>
        <a:p>
          <a:endParaRPr lang="ru-RU"/>
        </a:p>
      </dgm:t>
    </dgm:pt>
    <dgm:pt modelId="{251CD1F8-B449-4EB9-8142-056D57AC0E9F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Общеобразовательный </a:t>
          </a:r>
        </a:p>
      </dgm:t>
    </dgm:pt>
    <dgm:pt modelId="{88245FC8-C0F1-4CF8-86C3-CF1729C16A9C}" type="parTrans" cxnId="{75C66E69-1FF0-4E1F-B8F8-4D7C3A05E4EE}">
      <dgm:prSet/>
      <dgm:spPr/>
      <dgm:t>
        <a:bodyPr/>
        <a:lstStyle/>
        <a:p>
          <a:endParaRPr lang="ru-RU"/>
        </a:p>
      </dgm:t>
    </dgm:pt>
    <dgm:pt modelId="{30EB333B-CD96-4CED-BD60-9173E47E092A}" type="sibTrans" cxnId="{75C66E69-1FF0-4E1F-B8F8-4D7C3A05E4EE}">
      <dgm:prSet/>
      <dgm:spPr/>
      <dgm:t>
        <a:bodyPr/>
        <a:lstStyle/>
        <a:p>
          <a:endParaRPr lang="ru-RU"/>
        </a:p>
      </dgm:t>
    </dgm:pt>
    <dgm:pt modelId="{869A0064-AE39-45D6-937D-CD2D152D1C7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Кадетский класс </a:t>
          </a:r>
        </a:p>
      </dgm:t>
    </dgm:pt>
    <dgm:pt modelId="{2E6F08F9-A85C-41E3-B062-423B667C9920}" type="parTrans" cxnId="{DFCD8BE8-A641-43A8-A522-14EACF6C4B0A}">
      <dgm:prSet/>
      <dgm:spPr/>
      <dgm:t>
        <a:bodyPr/>
        <a:lstStyle/>
        <a:p>
          <a:endParaRPr lang="ru-RU"/>
        </a:p>
      </dgm:t>
    </dgm:pt>
    <dgm:pt modelId="{9D87947F-EB61-44B9-BAFB-15277C07B94F}" type="sibTrans" cxnId="{DFCD8BE8-A641-43A8-A522-14EACF6C4B0A}">
      <dgm:prSet/>
      <dgm:spPr/>
      <dgm:t>
        <a:bodyPr/>
        <a:lstStyle/>
        <a:p>
          <a:endParaRPr lang="ru-RU"/>
        </a:p>
      </dgm:t>
    </dgm:pt>
    <dgm:pt modelId="{A491835A-6C8B-4CA5-930F-42C561E56EAF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Лингвистический</a:t>
          </a:r>
        </a:p>
      </dgm:t>
    </dgm:pt>
    <dgm:pt modelId="{9E99FADD-F787-42A7-9833-EC31F75C3B86}" type="parTrans" cxnId="{B957A0E2-A2DA-46A1-81DA-8B4BB7AA87BE}">
      <dgm:prSet/>
      <dgm:spPr/>
      <dgm:t>
        <a:bodyPr/>
        <a:lstStyle/>
        <a:p>
          <a:endParaRPr lang="ru-RU"/>
        </a:p>
      </dgm:t>
    </dgm:pt>
    <dgm:pt modelId="{F7AA6BAF-8F23-4199-8F7A-6274D928BD3A}" type="sibTrans" cxnId="{B957A0E2-A2DA-46A1-81DA-8B4BB7AA87BE}">
      <dgm:prSet/>
      <dgm:spPr/>
      <dgm:t>
        <a:bodyPr/>
        <a:lstStyle/>
        <a:p>
          <a:endParaRPr lang="ru-RU"/>
        </a:p>
      </dgm:t>
    </dgm:pt>
    <dgm:pt modelId="{C49D285F-EA2C-4B42-B9CF-C79B83186C1D}">
      <dgm:prSet phldrT="[Текст]"/>
      <dgm:spPr/>
      <dgm:t>
        <a:bodyPr/>
        <a:lstStyle/>
        <a:p>
          <a:endParaRPr lang="ru-RU" sz="2000" dirty="0"/>
        </a:p>
      </dgm:t>
    </dgm:pt>
    <dgm:pt modelId="{3C5C00A4-29F9-4AEF-97BB-E87F90036A32}" type="parTrans" cxnId="{035BE77C-9BD3-4C3F-824B-231204CB11DA}">
      <dgm:prSet/>
      <dgm:spPr/>
      <dgm:t>
        <a:bodyPr/>
        <a:lstStyle/>
        <a:p>
          <a:endParaRPr lang="ru-RU"/>
        </a:p>
      </dgm:t>
    </dgm:pt>
    <dgm:pt modelId="{296FAC59-6D00-4526-9E74-5B0D7DF76DE1}" type="sibTrans" cxnId="{035BE77C-9BD3-4C3F-824B-231204CB11DA}">
      <dgm:prSet/>
      <dgm:spPr/>
      <dgm:t>
        <a:bodyPr/>
        <a:lstStyle/>
        <a:p>
          <a:endParaRPr lang="ru-RU"/>
        </a:p>
      </dgm:t>
    </dgm:pt>
    <dgm:pt modelId="{13E18403-FBFF-4AEE-83B6-82F8DA8D0CCD}" type="pres">
      <dgm:prSet presAssocID="{13C4D096-7A64-41C2-B684-6D817F67F6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1E6849-13F7-46EE-AB13-3E484A72753E}" type="pres">
      <dgm:prSet presAssocID="{180AE894-71EC-478C-955F-B8836EBEDDE5}" presName="linNode" presStyleCnt="0"/>
      <dgm:spPr/>
    </dgm:pt>
    <dgm:pt modelId="{E5660DD5-D6AF-44D1-8734-29C9D4517D72}" type="pres">
      <dgm:prSet presAssocID="{180AE894-71EC-478C-955F-B8836EBEDDE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BBA6-9891-4609-8853-167197294B4D}" type="pres">
      <dgm:prSet presAssocID="{180AE894-71EC-478C-955F-B8836EBEDDE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061D-BE55-4A17-AEA6-62BF9CE00785}" type="pres">
      <dgm:prSet presAssocID="{CFB46C5A-533B-4268-8FDA-D0416FFC8FA3}" presName="spacing" presStyleCnt="0"/>
      <dgm:spPr/>
    </dgm:pt>
    <dgm:pt modelId="{E61ED947-B9B8-4E59-BEE2-50CE18E98889}" type="pres">
      <dgm:prSet presAssocID="{1453C99B-049D-4C1B-9DF5-70BB28422742}" presName="linNode" presStyleCnt="0"/>
      <dgm:spPr/>
    </dgm:pt>
    <dgm:pt modelId="{75CC83A7-C507-45A3-9C57-D3D4D4889717}" type="pres">
      <dgm:prSet presAssocID="{1453C99B-049D-4C1B-9DF5-70BB2842274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19513-6EBB-49B9-B224-6931374C2365}" type="pres">
      <dgm:prSet presAssocID="{1453C99B-049D-4C1B-9DF5-70BB2842274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D243-2C7A-4B3A-8B0C-52AC2442A5B3}" type="pres">
      <dgm:prSet presAssocID="{6391609C-A410-466F-912F-1CCE3C040533}" presName="spacing" presStyleCnt="0"/>
      <dgm:spPr/>
    </dgm:pt>
    <dgm:pt modelId="{73C67B0F-7EE4-4797-B6F6-2876C20984F1}" type="pres">
      <dgm:prSet presAssocID="{1CC24CB8-093D-4B6F-9173-3AB9A9AAAE70}" presName="linNode" presStyleCnt="0"/>
      <dgm:spPr/>
    </dgm:pt>
    <dgm:pt modelId="{29DA4BF7-4337-4339-9017-E7175ABFA089}" type="pres">
      <dgm:prSet presAssocID="{1CC24CB8-093D-4B6F-9173-3AB9A9AAAE7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B93DE-6462-4F03-852B-FE8C8D820AAF}" type="pres">
      <dgm:prSet presAssocID="{1CC24CB8-093D-4B6F-9173-3AB9A9AAAE7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66E69-1FF0-4E1F-B8F8-4D7C3A05E4EE}" srcId="{1CC24CB8-093D-4B6F-9173-3AB9A9AAAE70}" destId="{251CD1F8-B449-4EB9-8142-056D57AC0E9F}" srcOrd="2" destOrd="0" parTransId="{88245FC8-C0F1-4CF8-86C3-CF1729C16A9C}" sibTransId="{30EB333B-CD96-4CED-BD60-9173E47E092A}"/>
    <dgm:cxn modelId="{B1C735D3-130A-4545-95E2-D24DC3B76B71}" srcId="{13C4D096-7A64-41C2-B684-6D817F67F636}" destId="{1CC24CB8-093D-4B6F-9173-3AB9A9AAAE70}" srcOrd="2" destOrd="0" parTransId="{E06CE30F-FA1C-4F21-9F6A-E0FDE7D15CB3}" sibTransId="{68708FC6-5E74-4CA7-B0B7-02798A45B834}"/>
    <dgm:cxn modelId="{ECC53E1D-4AC4-4D65-9D0E-B06DACA69644}" type="presOf" srcId="{1CC24CB8-093D-4B6F-9173-3AB9A9AAAE70}" destId="{29DA4BF7-4337-4339-9017-E7175ABFA089}" srcOrd="0" destOrd="0" presId="urn:microsoft.com/office/officeart/2005/8/layout/vList6"/>
    <dgm:cxn modelId="{C06CE5D5-5491-44CC-9301-F7562EEF78CE}" srcId="{13C4D096-7A64-41C2-B684-6D817F67F636}" destId="{180AE894-71EC-478C-955F-B8836EBEDDE5}" srcOrd="0" destOrd="0" parTransId="{EB9A2F39-F154-443A-8C50-2B759CB514D0}" sibTransId="{CFB46C5A-533B-4268-8FDA-D0416FFC8FA3}"/>
    <dgm:cxn modelId="{DFCD8BE8-A641-43A8-A522-14EACF6C4B0A}" srcId="{1453C99B-049D-4C1B-9DF5-70BB28422742}" destId="{869A0064-AE39-45D6-937D-CD2D152D1C7E}" srcOrd="2" destOrd="0" parTransId="{2E6F08F9-A85C-41E3-B062-423B667C9920}" sibTransId="{9D87947F-EB61-44B9-BAFB-15277C07B94F}"/>
    <dgm:cxn modelId="{EEA87F3C-9B90-422A-8877-1A8D42117FD1}" type="presOf" srcId="{13C4D096-7A64-41C2-B684-6D817F67F636}" destId="{13E18403-FBFF-4AEE-83B6-82F8DA8D0CCD}" srcOrd="0" destOrd="0" presId="urn:microsoft.com/office/officeart/2005/8/layout/vList6"/>
    <dgm:cxn modelId="{647A1EA6-5515-4B3B-B73C-3D7A9E071D5C}" type="presOf" srcId="{B5004D91-DBDB-4FBF-8352-44C5C6A2FC51}" destId="{1A219513-6EBB-49B9-B224-6931374C2365}" srcOrd="0" destOrd="0" presId="urn:microsoft.com/office/officeart/2005/8/layout/vList6"/>
    <dgm:cxn modelId="{5579F332-BC99-45CC-A150-57C6E79F7225}" type="presOf" srcId="{9EC0F3AF-5257-4566-84C3-4316B3399BF5}" destId="{1A219513-6EBB-49B9-B224-6931374C2365}" srcOrd="0" destOrd="1" presId="urn:microsoft.com/office/officeart/2005/8/layout/vList6"/>
    <dgm:cxn modelId="{D53FC526-0123-4F11-B2F4-7883F89E155E}" type="presOf" srcId="{1453C99B-049D-4C1B-9DF5-70BB28422742}" destId="{75CC83A7-C507-45A3-9C57-D3D4D4889717}" srcOrd="0" destOrd="0" presId="urn:microsoft.com/office/officeart/2005/8/layout/vList6"/>
    <dgm:cxn modelId="{009EA9FA-1727-4A71-9928-7A327E689681}" srcId="{1453C99B-049D-4C1B-9DF5-70BB28422742}" destId="{9EC0F3AF-5257-4566-84C3-4316B3399BF5}" srcOrd="1" destOrd="0" parTransId="{D1270C4D-CCB8-402A-9EB2-E97C9216D349}" sibTransId="{12762F58-BD00-45CB-8104-1FFC4A09D57C}"/>
    <dgm:cxn modelId="{4DC1E6A0-3C05-4078-9ADB-B63D9B31FAA0}" type="presOf" srcId="{251CD1F8-B449-4EB9-8142-056D57AC0E9F}" destId="{41AB93DE-6462-4F03-852B-FE8C8D820AAF}" srcOrd="0" destOrd="2" presId="urn:microsoft.com/office/officeart/2005/8/layout/vList6"/>
    <dgm:cxn modelId="{A9861937-6C50-4977-ACCA-C5FAD6DEC636}" type="presOf" srcId="{A491835A-6C8B-4CA5-930F-42C561E56EAF}" destId="{41AB93DE-6462-4F03-852B-FE8C8D820AAF}" srcOrd="0" destOrd="1" presId="urn:microsoft.com/office/officeart/2005/8/layout/vList6"/>
    <dgm:cxn modelId="{00374218-4DAA-42B1-8228-28E81638357C}" srcId="{1453C99B-049D-4C1B-9DF5-70BB28422742}" destId="{B5004D91-DBDB-4FBF-8352-44C5C6A2FC51}" srcOrd="0" destOrd="0" parTransId="{77B36DC2-A7BD-4817-95C4-B1F6C38DC5A7}" sibTransId="{AD5C6A13-191D-49FA-951D-59486A207960}"/>
    <dgm:cxn modelId="{F5D40E08-912C-4E3F-BAE5-CFFF63DFB4E9}" srcId="{180AE894-71EC-478C-955F-B8836EBEDDE5}" destId="{09E64181-160A-45A0-84EE-4B16F4A255BB}" srcOrd="1" destOrd="0" parTransId="{9D56CBD9-0606-4FFA-B30B-67AAB2AFBC1D}" sibTransId="{6F6C7C0F-28CA-4295-9251-24602780811A}"/>
    <dgm:cxn modelId="{72B48374-EE03-4727-B369-5793C1CE2A9E}" srcId="{13C4D096-7A64-41C2-B684-6D817F67F636}" destId="{1453C99B-049D-4C1B-9DF5-70BB28422742}" srcOrd="1" destOrd="0" parTransId="{9A1A9DDC-324F-4638-B1A5-22B784567D1C}" sibTransId="{6391609C-A410-466F-912F-1CCE3C040533}"/>
    <dgm:cxn modelId="{70F2C2FA-F226-414C-B8AA-45F5F6D05E6B}" type="presOf" srcId="{09E64181-160A-45A0-84EE-4B16F4A255BB}" destId="{C02DBBA6-9891-4609-8853-167197294B4D}" srcOrd="0" destOrd="1" presId="urn:microsoft.com/office/officeart/2005/8/layout/vList6"/>
    <dgm:cxn modelId="{B90B429B-BBBE-4A54-9BAA-4822FC712F64}" type="presOf" srcId="{180AE894-71EC-478C-955F-B8836EBEDDE5}" destId="{E5660DD5-D6AF-44D1-8734-29C9D4517D72}" srcOrd="0" destOrd="0" presId="urn:microsoft.com/office/officeart/2005/8/layout/vList6"/>
    <dgm:cxn modelId="{0FE6F5F6-E5AC-4C6D-85F6-D3ECD440D3F6}" type="presOf" srcId="{43D4167E-58F4-4577-A524-E58D125A72F6}" destId="{41AB93DE-6462-4F03-852B-FE8C8D820AAF}" srcOrd="0" destOrd="0" presId="urn:microsoft.com/office/officeart/2005/8/layout/vList6"/>
    <dgm:cxn modelId="{494961AA-F07F-46E1-9D2A-AB4A2280AEF6}" type="presOf" srcId="{869A0064-AE39-45D6-937D-CD2D152D1C7E}" destId="{1A219513-6EBB-49B9-B224-6931374C2365}" srcOrd="0" destOrd="2" presId="urn:microsoft.com/office/officeart/2005/8/layout/vList6"/>
    <dgm:cxn modelId="{B957A0E2-A2DA-46A1-81DA-8B4BB7AA87BE}" srcId="{1CC24CB8-093D-4B6F-9173-3AB9A9AAAE70}" destId="{A491835A-6C8B-4CA5-930F-42C561E56EAF}" srcOrd="1" destOrd="0" parTransId="{9E99FADD-F787-42A7-9833-EC31F75C3B86}" sibTransId="{F7AA6BAF-8F23-4199-8F7A-6274D928BD3A}"/>
    <dgm:cxn modelId="{4C8823CB-FD1B-463B-9933-134DD1C49817}" type="presOf" srcId="{C49D285F-EA2C-4B42-B9CF-C79B83186C1D}" destId="{C02DBBA6-9891-4609-8853-167197294B4D}" srcOrd="0" destOrd="0" presId="urn:microsoft.com/office/officeart/2005/8/layout/vList6"/>
    <dgm:cxn modelId="{035BE77C-9BD3-4C3F-824B-231204CB11DA}" srcId="{180AE894-71EC-478C-955F-B8836EBEDDE5}" destId="{C49D285F-EA2C-4B42-B9CF-C79B83186C1D}" srcOrd="0" destOrd="0" parTransId="{3C5C00A4-29F9-4AEF-97BB-E87F90036A32}" sibTransId="{296FAC59-6D00-4526-9E74-5B0D7DF76DE1}"/>
    <dgm:cxn modelId="{85DB84DF-F9AB-4EB6-A595-7E3BDAAA659C}" srcId="{1CC24CB8-093D-4B6F-9173-3AB9A9AAAE70}" destId="{43D4167E-58F4-4577-A524-E58D125A72F6}" srcOrd="0" destOrd="0" parTransId="{CFFFEC5B-AB3F-4FE6-BB0A-9493427EC590}" sibTransId="{72A83B08-BBAE-4415-96A0-7F47807A3F00}"/>
    <dgm:cxn modelId="{08A93C1F-48FE-4DA9-B608-E88E79F5CE71}" type="presParOf" srcId="{13E18403-FBFF-4AEE-83B6-82F8DA8D0CCD}" destId="{CE1E6849-13F7-46EE-AB13-3E484A72753E}" srcOrd="0" destOrd="0" presId="urn:microsoft.com/office/officeart/2005/8/layout/vList6"/>
    <dgm:cxn modelId="{A9FA4B7A-02BF-47D3-B951-491144AC58BF}" type="presParOf" srcId="{CE1E6849-13F7-46EE-AB13-3E484A72753E}" destId="{E5660DD5-D6AF-44D1-8734-29C9D4517D72}" srcOrd="0" destOrd="0" presId="urn:microsoft.com/office/officeart/2005/8/layout/vList6"/>
    <dgm:cxn modelId="{0722FD29-A440-4DF2-B89D-B79361EBE50F}" type="presParOf" srcId="{CE1E6849-13F7-46EE-AB13-3E484A72753E}" destId="{C02DBBA6-9891-4609-8853-167197294B4D}" srcOrd="1" destOrd="0" presId="urn:microsoft.com/office/officeart/2005/8/layout/vList6"/>
    <dgm:cxn modelId="{A4F39641-EF28-4E3D-AA67-6D84793CC46D}" type="presParOf" srcId="{13E18403-FBFF-4AEE-83B6-82F8DA8D0CCD}" destId="{C629061D-BE55-4A17-AEA6-62BF9CE00785}" srcOrd="1" destOrd="0" presId="urn:microsoft.com/office/officeart/2005/8/layout/vList6"/>
    <dgm:cxn modelId="{D0523DBC-51DC-4721-A8BE-6CB1EEAE849C}" type="presParOf" srcId="{13E18403-FBFF-4AEE-83B6-82F8DA8D0CCD}" destId="{E61ED947-B9B8-4E59-BEE2-50CE18E98889}" srcOrd="2" destOrd="0" presId="urn:microsoft.com/office/officeart/2005/8/layout/vList6"/>
    <dgm:cxn modelId="{AA610421-90FD-4A3A-B981-259CE5E49F80}" type="presParOf" srcId="{E61ED947-B9B8-4E59-BEE2-50CE18E98889}" destId="{75CC83A7-C507-45A3-9C57-D3D4D4889717}" srcOrd="0" destOrd="0" presId="urn:microsoft.com/office/officeart/2005/8/layout/vList6"/>
    <dgm:cxn modelId="{120DD7A2-CA4E-4D2F-9427-7B026841D37D}" type="presParOf" srcId="{E61ED947-B9B8-4E59-BEE2-50CE18E98889}" destId="{1A219513-6EBB-49B9-B224-6931374C2365}" srcOrd="1" destOrd="0" presId="urn:microsoft.com/office/officeart/2005/8/layout/vList6"/>
    <dgm:cxn modelId="{02410146-952B-4AF8-8389-5FC82A83ED03}" type="presParOf" srcId="{13E18403-FBFF-4AEE-83B6-82F8DA8D0CCD}" destId="{269FD243-2C7A-4B3A-8B0C-52AC2442A5B3}" srcOrd="3" destOrd="0" presId="urn:microsoft.com/office/officeart/2005/8/layout/vList6"/>
    <dgm:cxn modelId="{5B5534DB-B682-4562-87EE-31D477FE5820}" type="presParOf" srcId="{13E18403-FBFF-4AEE-83B6-82F8DA8D0CCD}" destId="{73C67B0F-7EE4-4797-B6F6-2876C20984F1}" srcOrd="4" destOrd="0" presId="urn:microsoft.com/office/officeart/2005/8/layout/vList6"/>
    <dgm:cxn modelId="{28EF14E3-6EEA-4BDE-9A5F-AE11A07A4AF8}" type="presParOf" srcId="{73C67B0F-7EE4-4797-B6F6-2876C20984F1}" destId="{29DA4BF7-4337-4339-9017-E7175ABFA089}" srcOrd="0" destOrd="0" presId="urn:microsoft.com/office/officeart/2005/8/layout/vList6"/>
    <dgm:cxn modelId="{F4D4FD5A-42EC-4826-97CF-A637C0C2EFC2}" type="presParOf" srcId="{73C67B0F-7EE4-4797-B6F6-2876C20984F1}" destId="{41AB93DE-6462-4F03-852B-FE8C8D820A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7F61C-EE67-494A-B7BC-5F8BBC4797A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CD3E0-7719-4F85-88FD-C70484A5EC9E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 предметы </a:t>
          </a:r>
        </a:p>
      </dgm:t>
    </dgm:pt>
    <dgm:pt modelId="{F67ABACB-7DD0-4FFC-A6E6-31986B6B4EE7}" type="parTrans" cxnId="{86D5042D-CA3E-47F4-9CAB-98E5310E5B1E}">
      <dgm:prSet/>
      <dgm:spPr/>
      <dgm:t>
        <a:bodyPr/>
        <a:lstStyle/>
        <a:p>
          <a:endParaRPr lang="ru-RU"/>
        </a:p>
      </dgm:t>
    </dgm:pt>
    <dgm:pt modelId="{5E1FFB80-E3E5-4613-B2C1-E7FFEE7509E4}" type="sibTrans" cxnId="{86D5042D-CA3E-47F4-9CAB-98E5310E5B1E}">
      <dgm:prSet/>
      <dgm:spPr/>
      <dgm:t>
        <a:bodyPr/>
        <a:lstStyle/>
        <a:p>
          <a:endParaRPr lang="ru-RU"/>
        </a:p>
      </dgm:t>
    </dgm:pt>
    <dgm:pt modelId="{BA12E8F5-6412-4BCD-8D43-4179382D918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предметы </a:t>
          </a:r>
          <a:endParaRPr lang="ru-RU" dirty="0"/>
        </a:p>
      </dgm:t>
    </dgm:pt>
    <dgm:pt modelId="{EDC3C31F-C856-4F29-AA78-CB0A8E7AE590}" type="parTrans" cxnId="{1EAC2330-2164-4B3F-BF77-259B2E7E806B}">
      <dgm:prSet/>
      <dgm:spPr/>
      <dgm:t>
        <a:bodyPr/>
        <a:lstStyle/>
        <a:p>
          <a:endParaRPr lang="ru-RU"/>
        </a:p>
      </dgm:t>
    </dgm:pt>
    <dgm:pt modelId="{940F61EB-10A4-4476-A505-48E4815DFD13}" type="sibTrans" cxnId="{1EAC2330-2164-4B3F-BF77-259B2E7E806B}">
      <dgm:prSet/>
      <dgm:spPr/>
      <dgm:t>
        <a:bodyPr/>
        <a:lstStyle/>
        <a:p>
          <a:endParaRPr lang="ru-RU"/>
        </a:p>
      </dgm:t>
    </dgm:pt>
    <dgm:pt modelId="{1EFE3D33-98C5-40F6-97D9-EE5DC3B92F51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Элективные курсы </a:t>
          </a:r>
          <a:endParaRPr lang="ru-RU" dirty="0"/>
        </a:p>
      </dgm:t>
    </dgm:pt>
    <dgm:pt modelId="{719B6EEA-3318-47BE-9DEF-61E01AC7D559}" type="parTrans" cxnId="{0D22D817-891A-427C-A8DD-304DFAF6DB58}">
      <dgm:prSet/>
      <dgm:spPr/>
      <dgm:t>
        <a:bodyPr/>
        <a:lstStyle/>
        <a:p>
          <a:endParaRPr lang="ru-RU"/>
        </a:p>
      </dgm:t>
    </dgm:pt>
    <dgm:pt modelId="{DC3B7083-CF92-493F-AD3E-35FADCBB4255}" type="sibTrans" cxnId="{0D22D817-891A-427C-A8DD-304DFAF6DB58}">
      <dgm:prSet/>
      <dgm:spPr/>
      <dgm:t>
        <a:bodyPr/>
        <a:lstStyle/>
        <a:p>
          <a:endParaRPr lang="ru-RU"/>
        </a:p>
      </dgm:t>
    </dgm:pt>
    <dgm:pt modelId="{0A3520DF-3D82-47B2-9E61-C1924EC7D3A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 </a:t>
          </a:r>
          <a:endParaRPr lang="ru-RU" dirty="0"/>
        </a:p>
      </dgm:t>
    </dgm:pt>
    <dgm:pt modelId="{CAEB2344-F2B6-4391-BA73-34009C2A10DF}" type="parTrans" cxnId="{48D5BA86-C6F6-437C-9CE2-3A4D5F082F2D}">
      <dgm:prSet/>
      <dgm:spPr/>
      <dgm:t>
        <a:bodyPr/>
        <a:lstStyle/>
        <a:p>
          <a:endParaRPr lang="ru-RU"/>
        </a:p>
      </dgm:t>
    </dgm:pt>
    <dgm:pt modelId="{2EA3BA6B-6E00-4B25-BC84-2996336CE2F7}" type="sibTrans" cxnId="{48D5BA86-C6F6-437C-9CE2-3A4D5F082F2D}">
      <dgm:prSet/>
      <dgm:spPr/>
      <dgm:t>
        <a:bodyPr/>
        <a:lstStyle/>
        <a:p>
          <a:endParaRPr lang="ru-RU"/>
        </a:p>
      </dgm:t>
    </dgm:pt>
    <dgm:pt modelId="{E05C1383-BF5B-493C-AF5A-C65F1B2ED180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Вузы-партнеры </a:t>
          </a:r>
          <a:endParaRPr lang="ru-RU" dirty="0"/>
        </a:p>
      </dgm:t>
    </dgm:pt>
    <dgm:pt modelId="{CC8AE15C-5FFE-47D4-BD54-E66A26F619FB}" type="parTrans" cxnId="{F576F773-B8A6-4C29-B69F-EA72566498F7}">
      <dgm:prSet/>
      <dgm:spPr/>
      <dgm:t>
        <a:bodyPr/>
        <a:lstStyle/>
        <a:p>
          <a:endParaRPr lang="ru-RU"/>
        </a:p>
      </dgm:t>
    </dgm:pt>
    <dgm:pt modelId="{16531218-506A-4E20-8D7E-FEA5B6868F9B}" type="sibTrans" cxnId="{F576F773-B8A6-4C29-B69F-EA72566498F7}">
      <dgm:prSet/>
      <dgm:spPr/>
      <dgm:t>
        <a:bodyPr/>
        <a:lstStyle/>
        <a:p>
          <a:endParaRPr lang="ru-RU"/>
        </a:p>
      </dgm:t>
    </dgm:pt>
    <dgm:pt modelId="{9F0CC7DC-6994-4D08-96D0-4B88B00A6359}" type="pres">
      <dgm:prSet presAssocID="{2DB7F61C-EE67-494A-B7BC-5F8BBC4797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FF0FD-010A-4BD1-A8E7-42A7F4D3A0D2}" type="pres">
      <dgm:prSet presAssocID="{3FBCD3E0-7719-4F85-88FD-C70484A5EC9E}" presName="dummy" presStyleCnt="0"/>
      <dgm:spPr/>
    </dgm:pt>
    <dgm:pt modelId="{1EF05B48-026A-413C-AA6D-7ED65910E2E7}" type="pres">
      <dgm:prSet presAssocID="{3FBCD3E0-7719-4F85-88FD-C70484A5EC9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5859-7D66-4B53-A904-439369D3E5F6}" type="pres">
      <dgm:prSet presAssocID="{5E1FFB80-E3E5-4613-B2C1-E7FFEE7509E4}" presName="sibTrans" presStyleLbl="node1" presStyleIdx="0" presStyleCnt="5"/>
      <dgm:spPr/>
      <dgm:t>
        <a:bodyPr/>
        <a:lstStyle/>
        <a:p>
          <a:endParaRPr lang="ru-RU"/>
        </a:p>
      </dgm:t>
    </dgm:pt>
    <dgm:pt modelId="{2494CAFF-F04D-4EC1-990B-B058C040496D}" type="pres">
      <dgm:prSet presAssocID="{BA12E8F5-6412-4BCD-8D43-4179382D9182}" presName="dummy" presStyleCnt="0"/>
      <dgm:spPr/>
    </dgm:pt>
    <dgm:pt modelId="{39622A50-2078-4B11-938F-48F386547C99}" type="pres">
      <dgm:prSet presAssocID="{BA12E8F5-6412-4BCD-8D43-4179382D9182}" presName="node" presStyleLbl="revTx" presStyleIdx="1" presStyleCnt="5" custScaleX="133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0FC3C-A218-4B28-87BD-2F97109A3588}" type="pres">
      <dgm:prSet presAssocID="{940F61EB-10A4-4476-A505-48E4815DFD13}" presName="sibTrans" presStyleLbl="node1" presStyleIdx="1" presStyleCnt="5" custScaleX="106284" custScaleY="96701" custLinFactNeighborX="2215" custLinFactNeighborY="-1623"/>
      <dgm:spPr/>
      <dgm:t>
        <a:bodyPr/>
        <a:lstStyle/>
        <a:p>
          <a:endParaRPr lang="ru-RU"/>
        </a:p>
      </dgm:t>
    </dgm:pt>
    <dgm:pt modelId="{6E5F7E86-513A-4EDB-868F-75B5C0B39773}" type="pres">
      <dgm:prSet presAssocID="{1EFE3D33-98C5-40F6-97D9-EE5DC3B92F51}" presName="dummy" presStyleCnt="0"/>
      <dgm:spPr/>
    </dgm:pt>
    <dgm:pt modelId="{55691ED6-A162-404B-9350-F442A17D03F6}" type="pres">
      <dgm:prSet presAssocID="{1EFE3D33-98C5-40F6-97D9-EE5DC3B92F5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F929E-2236-4F7F-9613-FA97293B6218}" type="pres">
      <dgm:prSet presAssocID="{DC3B7083-CF92-493F-AD3E-35FADCBB4255}" presName="sibTrans" presStyleLbl="node1" presStyleIdx="2" presStyleCnt="5" custLinFactNeighborX="-3572" custLinFactNeighborY="-1623"/>
      <dgm:spPr/>
      <dgm:t>
        <a:bodyPr/>
        <a:lstStyle/>
        <a:p>
          <a:endParaRPr lang="ru-RU"/>
        </a:p>
      </dgm:t>
    </dgm:pt>
    <dgm:pt modelId="{163DA49A-1770-4D2B-804D-F6333507D1E7}" type="pres">
      <dgm:prSet presAssocID="{0A3520DF-3D82-47B2-9E61-C1924EC7D3AD}" presName="dummy" presStyleCnt="0"/>
      <dgm:spPr/>
    </dgm:pt>
    <dgm:pt modelId="{D0117A74-7D3C-4FDC-B527-AB0D27B37B85}" type="pres">
      <dgm:prSet presAssocID="{0A3520DF-3D82-47B2-9E61-C1924EC7D3A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1FFE8-A877-4F47-A75C-90C4A392446E}" type="pres">
      <dgm:prSet presAssocID="{2EA3BA6B-6E00-4B25-BC84-2996336CE2F7}" presName="sibTrans" presStyleLbl="node1" presStyleIdx="3" presStyleCnt="5"/>
      <dgm:spPr/>
      <dgm:t>
        <a:bodyPr/>
        <a:lstStyle/>
        <a:p>
          <a:endParaRPr lang="ru-RU"/>
        </a:p>
      </dgm:t>
    </dgm:pt>
    <dgm:pt modelId="{308A1C9E-410A-4F16-9960-243563AEBFB3}" type="pres">
      <dgm:prSet presAssocID="{E05C1383-BF5B-493C-AF5A-C65F1B2ED180}" presName="dummy" presStyleCnt="0"/>
      <dgm:spPr/>
    </dgm:pt>
    <dgm:pt modelId="{D3B57D80-6735-4E7A-88C0-2503F4C98ACF}" type="pres">
      <dgm:prSet presAssocID="{E05C1383-BF5B-493C-AF5A-C65F1B2ED18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A09EC-9ABB-4A31-BBEF-52F466DD8F87}" type="pres">
      <dgm:prSet presAssocID="{16531218-506A-4E20-8D7E-FEA5B6868F9B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53AB224-1340-4E6B-930D-CDA37939C777}" type="presOf" srcId="{5E1FFB80-E3E5-4613-B2C1-E7FFEE7509E4}" destId="{91715859-7D66-4B53-A904-439369D3E5F6}" srcOrd="0" destOrd="0" presId="urn:microsoft.com/office/officeart/2005/8/layout/cycle1"/>
    <dgm:cxn modelId="{0D22D817-891A-427C-A8DD-304DFAF6DB58}" srcId="{2DB7F61C-EE67-494A-B7BC-5F8BBC4797AD}" destId="{1EFE3D33-98C5-40F6-97D9-EE5DC3B92F51}" srcOrd="2" destOrd="0" parTransId="{719B6EEA-3318-47BE-9DEF-61E01AC7D559}" sibTransId="{DC3B7083-CF92-493F-AD3E-35FADCBB4255}"/>
    <dgm:cxn modelId="{C11D5FFC-7D85-4CA6-972E-FAC870BDAAE5}" type="presOf" srcId="{3FBCD3E0-7719-4F85-88FD-C70484A5EC9E}" destId="{1EF05B48-026A-413C-AA6D-7ED65910E2E7}" srcOrd="0" destOrd="0" presId="urn:microsoft.com/office/officeart/2005/8/layout/cycle1"/>
    <dgm:cxn modelId="{C5B26486-F6CE-43B4-A54A-0648CF58F6CD}" type="presOf" srcId="{16531218-506A-4E20-8D7E-FEA5B6868F9B}" destId="{2CBA09EC-9ABB-4A31-BBEF-52F466DD8F87}" srcOrd="0" destOrd="0" presId="urn:microsoft.com/office/officeart/2005/8/layout/cycle1"/>
    <dgm:cxn modelId="{C8AE7C8A-2EB2-488F-B966-7C07984EE91E}" type="presOf" srcId="{940F61EB-10A4-4476-A505-48E4815DFD13}" destId="{A600FC3C-A218-4B28-87BD-2F97109A3588}" srcOrd="0" destOrd="0" presId="urn:microsoft.com/office/officeart/2005/8/layout/cycle1"/>
    <dgm:cxn modelId="{F576F773-B8A6-4C29-B69F-EA72566498F7}" srcId="{2DB7F61C-EE67-494A-B7BC-5F8BBC4797AD}" destId="{E05C1383-BF5B-493C-AF5A-C65F1B2ED180}" srcOrd="4" destOrd="0" parTransId="{CC8AE15C-5FFE-47D4-BD54-E66A26F619FB}" sibTransId="{16531218-506A-4E20-8D7E-FEA5B6868F9B}"/>
    <dgm:cxn modelId="{8513831C-9866-4272-83AD-BD622AED216F}" type="presOf" srcId="{1EFE3D33-98C5-40F6-97D9-EE5DC3B92F51}" destId="{55691ED6-A162-404B-9350-F442A17D03F6}" srcOrd="0" destOrd="0" presId="urn:microsoft.com/office/officeart/2005/8/layout/cycle1"/>
    <dgm:cxn modelId="{20F65E83-E562-4C80-B420-96E49C3B8CA2}" type="presOf" srcId="{BA12E8F5-6412-4BCD-8D43-4179382D9182}" destId="{39622A50-2078-4B11-938F-48F386547C99}" srcOrd="0" destOrd="0" presId="urn:microsoft.com/office/officeart/2005/8/layout/cycle1"/>
    <dgm:cxn modelId="{67DE1FC6-FDC8-4A2B-9A0E-E4A2927F7AB9}" type="presOf" srcId="{2EA3BA6B-6E00-4B25-BC84-2996336CE2F7}" destId="{D511FFE8-A877-4F47-A75C-90C4A392446E}" srcOrd="0" destOrd="0" presId="urn:microsoft.com/office/officeart/2005/8/layout/cycle1"/>
    <dgm:cxn modelId="{FE2FE738-8728-4B8B-9F65-F362AECD8E79}" type="presOf" srcId="{DC3B7083-CF92-493F-AD3E-35FADCBB4255}" destId="{8E0F929E-2236-4F7F-9613-FA97293B6218}" srcOrd="0" destOrd="0" presId="urn:microsoft.com/office/officeart/2005/8/layout/cycle1"/>
    <dgm:cxn modelId="{86D5042D-CA3E-47F4-9CAB-98E5310E5B1E}" srcId="{2DB7F61C-EE67-494A-B7BC-5F8BBC4797AD}" destId="{3FBCD3E0-7719-4F85-88FD-C70484A5EC9E}" srcOrd="0" destOrd="0" parTransId="{F67ABACB-7DD0-4FFC-A6E6-31986B6B4EE7}" sibTransId="{5E1FFB80-E3E5-4613-B2C1-E7FFEE7509E4}"/>
    <dgm:cxn modelId="{6D513BE2-53D8-4A36-BA2C-0D94EDB5807E}" type="presOf" srcId="{E05C1383-BF5B-493C-AF5A-C65F1B2ED180}" destId="{D3B57D80-6735-4E7A-88C0-2503F4C98ACF}" srcOrd="0" destOrd="0" presId="urn:microsoft.com/office/officeart/2005/8/layout/cycle1"/>
    <dgm:cxn modelId="{8524C05C-0122-4FE4-A4C2-624D016B33DF}" type="presOf" srcId="{2DB7F61C-EE67-494A-B7BC-5F8BBC4797AD}" destId="{9F0CC7DC-6994-4D08-96D0-4B88B00A6359}" srcOrd="0" destOrd="0" presId="urn:microsoft.com/office/officeart/2005/8/layout/cycle1"/>
    <dgm:cxn modelId="{67058AAA-04A2-49CC-AAAB-6114D2D99D74}" type="presOf" srcId="{0A3520DF-3D82-47B2-9E61-C1924EC7D3AD}" destId="{D0117A74-7D3C-4FDC-B527-AB0D27B37B85}" srcOrd="0" destOrd="0" presId="urn:microsoft.com/office/officeart/2005/8/layout/cycle1"/>
    <dgm:cxn modelId="{48D5BA86-C6F6-437C-9CE2-3A4D5F082F2D}" srcId="{2DB7F61C-EE67-494A-B7BC-5F8BBC4797AD}" destId="{0A3520DF-3D82-47B2-9E61-C1924EC7D3AD}" srcOrd="3" destOrd="0" parTransId="{CAEB2344-F2B6-4391-BA73-34009C2A10DF}" sibTransId="{2EA3BA6B-6E00-4B25-BC84-2996336CE2F7}"/>
    <dgm:cxn modelId="{1EAC2330-2164-4B3F-BF77-259B2E7E806B}" srcId="{2DB7F61C-EE67-494A-B7BC-5F8BBC4797AD}" destId="{BA12E8F5-6412-4BCD-8D43-4179382D9182}" srcOrd="1" destOrd="0" parTransId="{EDC3C31F-C856-4F29-AA78-CB0A8E7AE590}" sibTransId="{940F61EB-10A4-4476-A505-48E4815DFD13}"/>
    <dgm:cxn modelId="{F10FEEDC-F46F-4654-82BD-1EDB9C8B6A49}" type="presParOf" srcId="{9F0CC7DC-6994-4D08-96D0-4B88B00A6359}" destId="{AA9FF0FD-010A-4BD1-A8E7-42A7F4D3A0D2}" srcOrd="0" destOrd="0" presId="urn:microsoft.com/office/officeart/2005/8/layout/cycle1"/>
    <dgm:cxn modelId="{5471EDDB-7EF4-4A6E-A2B7-2361A5DB927E}" type="presParOf" srcId="{9F0CC7DC-6994-4D08-96D0-4B88B00A6359}" destId="{1EF05B48-026A-413C-AA6D-7ED65910E2E7}" srcOrd="1" destOrd="0" presId="urn:microsoft.com/office/officeart/2005/8/layout/cycle1"/>
    <dgm:cxn modelId="{821FAA89-4BDE-4260-A9F7-4D5C1EFF4241}" type="presParOf" srcId="{9F0CC7DC-6994-4D08-96D0-4B88B00A6359}" destId="{91715859-7D66-4B53-A904-439369D3E5F6}" srcOrd="2" destOrd="0" presId="urn:microsoft.com/office/officeart/2005/8/layout/cycle1"/>
    <dgm:cxn modelId="{88879830-5171-4B8B-8225-8C78F0B785C5}" type="presParOf" srcId="{9F0CC7DC-6994-4D08-96D0-4B88B00A6359}" destId="{2494CAFF-F04D-4EC1-990B-B058C040496D}" srcOrd="3" destOrd="0" presId="urn:microsoft.com/office/officeart/2005/8/layout/cycle1"/>
    <dgm:cxn modelId="{5BBF99C8-C2D9-4E49-9046-577F82F8F18D}" type="presParOf" srcId="{9F0CC7DC-6994-4D08-96D0-4B88B00A6359}" destId="{39622A50-2078-4B11-938F-48F386547C99}" srcOrd="4" destOrd="0" presId="urn:microsoft.com/office/officeart/2005/8/layout/cycle1"/>
    <dgm:cxn modelId="{DB4AE816-EA62-4D76-8258-DF5FDE7CABB7}" type="presParOf" srcId="{9F0CC7DC-6994-4D08-96D0-4B88B00A6359}" destId="{A600FC3C-A218-4B28-87BD-2F97109A3588}" srcOrd="5" destOrd="0" presId="urn:microsoft.com/office/officeart/2005/8/layout/cycle1"/>
    <dgm:cxn modelId="{9729C98A-974C-488F-816B-490EA67FC4D0}" type="presParOf" srcId="{9F0CC7DC-6994-4D08-96D0-4B88B00A6359}" destId="{6E5F7E86-513A-4EDB-868F-75B5C0B39773}" srcOrd="6" destOrd="0" presId="urn:microsoft.com/office/officeart/2005/8/layout/cycle1"/>
    <dgm:cxn modelId="{BE8237CA-FF39-41E3-B281-54961290F5D0}" type="presParOf" srcId="{9F0CC7DC-6994-4D08-96D0-4B88B00A6359}" destId="{55691ED6-A162-404B-9350-F442A17D03F6}" srcOrd="7" destOrd="0" presId="urn:microsoft.com/office/officeart/2005/8/layout/cycle1"/>
    <dgm:cxn modelId="{8C6ED69F-45FA-4573-AC05-BEE44E13A3A9}" type="presParOf" srcId="{9F0CC7DC-6994-4D08-96D0-4B88B00A6359}" destId="{8E0F929E-2236-4F7F-9613-FA97293B6218}" srcOrd="8" destOrd="0" presId="urn:microsoft.com/office/officeart/2005/8/layout/cycle1"/>
    <dgm:cxn modelId="{F265AEFA-5C51-4BBD-A2EB-BD08E3E2E4BF}" type="presParOf" srcId="{9F0CC7DC-6994-4D08-96D0-4B88B00A6359}" destId="{163DA49A-1770-4D2B-804D-F6333507D1E7}" srcOrd="9" destOrd="0" presId="urn:microsoft.com/office/officeart/2005/8/layout/cycle1"/>
    <dgm:cxn modelId="{6A5DC81C-E503-4B4B-88B3-3A5B3D9E96A3}" type="presParOf" srcId="{9F0CC7DC-6994-4D08-96D0-4B88B00A6359}" destId="{D0117A74-7D3C-4FDC-B527-AB0D27B37B85}" srcOrd="10" destOrd="0" presId="urn:microsoft.com/office/officeart/2005/8/layout/cycle1"/>
    <dgm:cxn modelId="{0A5798CB-CF2B-4F30-8678-AB49943F7F8B}" type="presParOf" srcId="{9F0CC7DC-6994-4D08-96D0-4B88B00A6359}" destId="{D511FFE8-A877-4F47-A75C-90C4A392446E}" srcOrd="11" destOrd="0" presId="urn:microsoft.com/office/officeart/2005/8/layout/cycle1"/>
    <dgm:cxn modelId="{CBA2F32A-4C41-4D59-8FA3-93983EA08A65}" type="presParOf" srcId="{9F0CC7DC-6994-4D08-96D0-4B88B00A6359}" destId="{308A1C9E-410A-4F16-9960-243563AEBFB3}" srcOrd="12" destOrd="0" presId="urn:microsoft.com/office/officeart/2005/8/layout/cycle1"/>
    <dgm:cxn modelId="{C8AD8D77-76EC-41B1-806E-D429984F658E}" type="presParOf" srcId="{9F0CC7DC-6994-4D08-96D0-4B88B00A6359}" destId="{D3B57D80-6735-4E7A-88C0-2503F4C98ACF}" srcOrd="13" destOrd="0" presId="urn:microsoft.com/office/officeart/2005/8/layout/cycle1"/>
    <dgm:cxn modelId="{0A1324E1-6C9E-47B9-8DEF-2CD9CAA57AB7}" type="presParOf" srcId="{9F0CC7DC-6994-4D08-96D0-4B88B00A6359}" destId="{2CBA09EC-9ABB-4A31-BBEF-52F466DD8F8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B0FF6-4B1B-4947-9C18-C5F60BC9827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8ECA0-90B0-42A3-9BC3-34707265238C}">
      <dgm:prSet phldrT="[Текст]"/>
      <dgm:spPr/>
      <dgm:t>
        <a:bodyPr/>
        <a:lstStyle/>
        <a:p>
          <a:r>
            <a:rPr lang="ru-RU" dirty="0"/>
            <a:t>Гуманитарный профиль</a:t>
          </a:r>
        </a:p>
      </dgm:t>
    </dgm:pt>
    <dgm:pt modelId="{C2EAAC60-D726-4376-BF12-6148B5EF2ED4}" type="parTrans" cxnId="{9D9CAF77-1312-4DA4-8D78-1ED732C0887E}">
      <dgm:prSet/>
      <dgm:spPr/>
      <dgm:t>
        <a:bodyPr/>
        <a:lstStyle/>
        <a:p>
          <a:endParaRPr lang="ru-RU"/>
        </a:p>
      </dgm:t>
    </dgm:pt>
    <dgm:pt modelId="{612A0011-CE70-4CF3-AF43-B7F62FC21369}" type="sibTrans" cxnId="{9D9CAF77-1312-4DA4-8D78-1ED732C0887E}">
      <dgm:prSet/>
      <dgm:spPr/>
      <dgm:t>
        <a:bodyPr/>
        <a:lstStyle/>
        <a:p>
          <a:endParaRPr lang="ru-RU"/>
        </a:p>
      </dgm:t>
    </dgm:pt>
    <dgm:pt modelId="{95942372-88CF-4C89-8024-AD436AF1B4AC}">
      <dgm:prSet phldrT="[Текст]" custT="1"/>
      <dgm:spPr/>
      <dgm:t>
        <a:bodyPr/>
        <a:lstStyle/>
        <a:p>
          <a:r>
            <a:rPr lang="ru-RU" sz="2400" dirty="0"/>
            <a:t>Психолого-педагоги-</a:t>
          </a:r>
          <a:r>
            <a:rPr lang="ru-RU" sz="2400" dirty="0" err="1"/>
            <a:t>ческий</a:t>
          </a:r>
          <a:r>
            <a:rPr lang="ru-RU" sz="2400" dirty="0"/>
            <a:t> класс/ группы</a:t>
          </a:r>
        </a:p>
      </dgm:t>
    </dgm:pt>
    <dgm:pt modelId="{2B2D29E9-DD03-4C4E-BF3B-2D3956081FD9}" type="parTrans" cxnId="{ED519381-1C66-48BB-9590-5A5333F52422}">
      <dgm:prSet/>
      <dgm:spPr/>
      <dgm:t>
        <a:bodyPr/>
        <a:lstStyle/>
        <a:p>
          <a:endParaRPr lang="ru-RU"/>
        </a:p>
      </dgm:t>
    </dgm:pt>
    <dgm:pt modelId="{DBA7DACA-EE75-4046-9742-BD1020627A57}" type="sibTrans" cxnId="{ED519381-1C66-48BB-9590-5A5333F52422}">
      <dgm:prSet/>
      <dgm:spPr/>
      <dgm:t>
        <a:bodyPr/>
        <a:lstStyle/>
        <a:p>
          <a:endParaRPr lang="ru-RU"/>
        </a:p>
      </dgm:t>
    </dgm:pt>
    <dgm:pt modelId="{F1E5DB0E-0F9B-4D01-91A9-F01E018665DF}">
      <dgm:prSet phldrT="[Текст]"/>
      <dgm:spPr/>
      <dgm:t>
        <a:bodyPr/>
        <a:lstStyle/>
        <a:p>
          <a:r>
            <a:rPr lang="ru-RU" dirty="0"/>
            <a:t>Технологический класс</a:t>
          </a:r>
        </a:p>
      </dgm:t>
    </dgm:pt>
    <dgm:pt modelId="{8B8F0AB3-3EFD-4D7D-BC02-7E6FED44C495}" type="parTrans" cxnId="{828890A8-7E1A-41F6-9410-069BE5D5AB8E}">
      <dgm:prSet/>
      <dgm:spPr/>
      <dgm:t>
        <a:bodyPr/>
        <a:lstStyle/>
        <a:p>
          <a:endParaRPr lang="ru-RU"/>
        </a:p>
      </dgm:t>
    </dgm:pt>
    <dgm:pt modelId="{947D5439-C0E8-4500-9D94-C4BF05646F13}" type="sibTrans" cxnId="{828890A8-7E1A-41F6-9410-069BE5D5AB8E}">
      <dgm:prSet/>
      <dgm:spPr/>
      <dgm:t>
        <a:bodyPr/>
        <a:lstStyle/>
        <a:p>
          <a:endParaRPr lang="ru-RU"/>
        </a:p>
      </dgm:t>
    </dgm:pt>
    <dgm:pt modelId="{04486112-2ECC-4FB4-A18A-3C87CC6C8AE6}">
      <dgm:prSet phldrT="[Текст]" custT="1"/>
      <dgm:spPr/>
      <dgm:t>
        <a:bodyPr/>
        <a:lstStyle/>
        <a:p>
          <a:r>
            <a:rPr lang="ru-RU" sz="2400" dirty="0"/>
            <a:t>ИТ-класс </a:t>
          </a:r>
        </a:p>
      </dgm:t>
    </dgm:pt>
    <dgm:pt modelId="{66A85C4E-EEF4-4FFD-9097-9F50376045D6}" type="parTrans" cxnId="{38CD5733-61FE-4A9B-87CF-883C04A873F3}">
      <dgm:prSet/>
      <dgm:spPr/>
      <dgm:t>
        <a:bodyPr/>
        <a:lstStyle/>
        <a:p>
          <a:endParaRPr lang="ru-RU"/>
        </a:p>
      </dgm:t>
    </dgm:pt>
    <dgm:pt modelId="{51CFAD19-8DDD-4997-93F3-79CD337B5223}" type="sibTrans" cxnId="{38CD5733-61FE-4A9B-87CF-883C04A873F3}">
      <dgm:prSet/>
      <dgm:spPr/>
      <dgm:t>
        <a:bodyPr/>
        <a:lstStyle/>
        <a:p>
          <a:endParaRPr lang="ru-RU"/>
        </a:p>
      </dgm:t>
    </dgm:pt>
    <dgm:pt modelId="{3E706669-9C8A-42DE-BD0D-0514739C884E}">
      <dgm:prSet phldrT="[Текст]"/>
      <dgm:spPr/>
      <dgm:t>
        <a:bodyPr/>
        <a:lstStyle/>
        <a:p>
          <a:r>
            <a:rPr lang="ru-RU" dirty="0"/>
            <a:t>Универсальный профиль </a:t>
          </a:r>
        </a:p>
      </dgm:t>
    </dgm:pt>
    <dgm:pt modelId="{E2B89DBB-BF89-4A1C-BD6E-C1053C14D8C1}" type="parTrans" cxnId="{CAEDA939-03BD-4F12-B183-8D2E31FF3481}">
      <dgm:prSet/>
      <dgm:spPr/>
      <dgm:t>
        <a:bodyPr/>
        <a:lstStyle/>
        <a:p>
          <a:endParaRPr lang="ru-RU"/>
        </a:p>
      </dgm:t>
    </dgm:pt>
    <dgm:pt modelId="{2F44F113-980B-43D1-A2A5-26061350EE44}" type="sibTrans" cxnId="{CAEDA939-03BD-4F12-B183-8D2E31FF3481}">
      <dgm:prSet/>
      <dgm:spPr/>
      <dgm:t>
        <a:bodyPr/>
        <a:lstStyle/>
        <a:p>
          <a:endParaRPr lang="ru-RU"/>
        </a:p>
      </dgm:t>
    </dgm:pt>
    <dgm:pt modelId="{DCDC1992-5E17-4722-86C6-C7DFB5BEBB81}">
      <dgm:prSet phldrT="[Текст]" custT="1"/>
      <dgm:spPr/>
      <dgm:t>
        <a:bodyPr/>
        <a:lstStyle/>
        <a:p>
          <a:r>
            <a:rPr lang="ru-RU" sz="2400" dirty="0"/>
            <a:t>1 группа</a:t>
          </a:r>
        </a:p>
      </dgm:t>
    </dgm:pt>
    <dgm:pt modelId="{CABA506F-B916-48C2-8F6F-748DC94D2DAA}" type="parTrans" cxnId="{F7B2E90E-75C6-4211-9507-F6C322EDD157}">
      <dgm:prSet/>
      <dgm:spPr/>
      <dgm:t>
        <a:bodyPr/>
        <a:lstStyle/>
        <a:p>
          <a:endParaRPr lang="ru-RU"/>
        </a:p>
      </dgm:t>
    </dgm:pt>
    <dgm:pt modelId="{6093E7CB-0F38-4EBE-B071-46342E5A8975}" type="sibTrans" cxnId="{F7B2E90E-75C6-4211-9507-F6C322EDD157}">
      <dgm:prSet/>
      <dgm:spPr/>
      <dgm:t>
        <a:bodyPr/>
        <a:lstStyle/>
        <a:p>
          <a:endParaRPr lang="ru-RU"/>
        </a:p>
      </dgm:t>
    </dgm:pt>
    <dgm:pt modelId="{E6E134B2-39A3-44F2-B474-A33FD51F4705}">
      <dgm:prSet phldrT="[Текст]" custT="1"/>
      <dgm:spPr/>
      <dgm:t>
        <a:bodyPr/>
        <a:lstStyle/>
        <a:p>
          <a:r>
            <a:rPr lang="ru-RU" sz="2400" dirty="0"/>
            <a:t>2 группа</a:t>
          </a:r>
        </a:p>
      </dgm:t>
    </dgm:pt>
    <dgm:pt modelId="{BF03FE14-1557-406E-9421-56985ACE1D30}" type="parTrans" cxnId="{E36689F0-7614-420C-A4D2-E28448EA655C}">
      <dgm:prSet/>
      <dgm:spPr/>
      <dgm:t>
        <a:bodyPr/>
        <a:lstStyle/>
        <a:p>
          <a:endParaRPr lang="ru-RU"/>
        </a:p>
      </dgm:t>
    </dgm:pt>
    <dgm:pt modelId="{F512A49B-9C7A-442A-B0EB-E955E562B48C}" type="sibTrans" cxnId="{E36689F0-7614-420C-A4D2-E28448EA655C}">
      <dgm:prSet/>
      <dgm:spPr/>
      <dgm:t>
        <a:bodyPr/>
        <a:lstStyle/>
        <a:p>
          <a:endParaRPr lang="ru-RU"/>
        </a:p>
      </dgm:t>
    </dgm:pt>
    <dgm:pt modelId="{A210D9AF-69C8-4912-BEF7-55EAED3EA28F}" type="pres">
      <dgm:prSet presAssocID="{071B0FF6-4B1B-4947-9C18-C5F60BC9827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119363-C2A5-491A-B6E7-B2FC68ABC21F}" type="pres">
      <dgm:prSet presAssocID="{81E8ECA0-90B0-42A3-9BC3-34707265238C}" presName="compositeNode" presStyleCnt="0">
        <dgm:presLayoutVars>
          <dgm:bulletEnabled val="1"/>
        </dgm:presLayoutVars>
      </dgm:prSet>
      <dgm:spPr/>
    </dgm:pt>
    <dgm:pt modelId="{BE77798A-619A-484B-A3A1-399A5870DA69}" type="pres">
      <dgm:prSet presAssocID="{81E8ECA0-90B0-42A3-9BC3-34707265238C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2F328279-ECA5-44B0-B681-D82161266CDA}" type="pres">
      <dgm:prSet presAssocID="{81E8ECA0-90B0-42A3-9BC3-34707265238C}" presName="childNode" presStyleLbl="node1" presStyleIdx="0" presStyleCnt="3" custScaleX="114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9AED-7160-4E30-8260-394EAA754627}" type="pres">
      <dgm:prSet presAssocID="{81E8ECA0-90B0-42A3-9BC3-34707265238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02F0F-AB43-4ECC-93E6-25C08B5F0F71}" type="pres">
      <dgm:prSet presAssocID="{612A0011-CE70-4CF3-AF43-B7F62FC21369}" presName="sibTrans" presStyleCnt="0"/>
      <dgm:spPr/>
    </dgm:pt>
    <dgm:pt modelId="{1227FC4D-5858-48F8-A8BB-83E4D8287417}" type="pres">
      <dgm:prSet presAssocID="{F1E5DB0E-0F9B-4D01-91A9-F01E018665DF}" presName="compositeNode" presStyleCnt="0">
        <dgm:presLayoutVars>
          <dgm:bulletEnabled val="1"/>
        </dgm:presLayoutVars>
      </dgm:prSet>
      <dgm:spPr/>
    </dgm:pt>
    <dgm:pt modelId="{83BA7B2D-4130-4E21-B0A0-6A8CE861EDCF}" type="pres">
      <dgm:prSet presAssocID="{F1E5DB0E-0F9B-4D01-91A9-F01E018665DF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4797F785-D1BB-4B8E-9074-230515D6B523}" type="pres">
      <dgm:prSet presAssocID="{F1E5DB0E-0F9B-4D01-91A9-F01E018665D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5EE4B-7F29-4A27-89D4-BD409D9C15E7}" type="pres">
      <dgm:prSet presAssocID="{F1E5DB0E-0F9B-4D01-91A9-F01E018665D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E502C-565B-4115-924A-370144315736}" type="pres">
      <dgm:prSet presAssocID="{947D5439-C0E8-4500-9D94-C4BF05646F13}" presName="sibTrans" presStyleCnt="0"/>
      <dgm:spPr/>
    </dgm:pt>
    <dgm:pt modelId="{AB0E8ED2-0495-418D-829F-9D3C2C1C7A07}" type="pres">
      <dgm:prSet presAssocID="{3E706669-9C8A-42DE-BD0D-0514739C884E}" presName="compositeNode" presStyleCnt="0">
        <dgm:presLayoutVars>
          <dgm:bulletEnabled val="1"/>
        </dgm:presLayoutVars>
      </dgm:prSet>
      <dgm:spPr/>
    </dgm:pt>
    <dgm:pt modelId="{56882063-20FF-4E77-BCE2-1E3D4D9084C9}" type="pres">
      <dgm:prSet presAssocID="{3E706669-9C8A-42DE-BD0D-0514739C884E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Тенденция к повышению"/>
        </a:ext>
      </dgm:extLst>
    </dgm:pt>
    <dgm:pt modelId="{83139B3A-47C5-4CBB-A1A6-ADCB01479C8D}" type="pres">
      <dgm:prSet presAssocID="{3E706669-9C8A-42DE-BD0D-0514739C884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18EFE-9230-4E93-BD5B-45EAD0C0FA5D}" type="pres">
      <dgm:prSet presAssocID="{3E706669-9C8A-42DE-BD0D-0514739C884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5BC13-30AB-4614-82C4-283F2D7C222B}" type="presOf" srcId="{071B0FF6-4B1B-4947-9C18-C5F60BC98275}" destId="{A210D9AF-69C8-4912-BEF7-55EAED3EA28F}" srcOrd="0" destOrd="0" presId="urn:microsoft.com/office/officeart/2005/8/layout/hList2"/>
    <dgm:cxn modelId="{BADD75C1-D2C8-44B7-A2D4-6F5147382D98}" type="presOf" srcId="{3E706669-9C8A-42DE-BD0D-0514739C884E}" destId="{C5418EFE-9230-4E93-BD5B-45EAD0C0FA5D}" srcOrd="0" destOrd="0" presId="urn:microsoft.com/office/officeart/2005/8/layout/hList2"/>
    <dgm:cxn modelId="{F7B2E90E-75C6-4211-9507-F6C322EDD157}" srcId="{3E706669-9C8A-42DE-BD0D-0514739C884E}" destId="{DCDC1992-5E17-4722-86C6-C7DFB5BEBB81}" srcOrd="0" destOrd="0" parTransId="{CABA506F-B916-48C2-8F6F-748DC94D2DAA}" sibTransId="{6093E7CB-0F38-4EBE-B071-46342E5A8975}"/>
    <dgm:cxn modelId="{957400B4-033F-4AB2-AD26-1C12CF00CB22}" type="presOf" srcId="{81E8ECA0-90B0-42A3-9BC3-34707265238C}" destId="{6ED29AED-7160-4E30-8260-394EAA754627}" srcOrd="0" destOrd="0" presId="urn:microsoft.com/office/officeart/2005/8/layout/hList2"/>
    <dgm:cxn modelId="{9E68FCD0-97A1-4068-B435-3326750507DF}" type="presOf" srcId="{F1E5DB0E-0F9B-4D01-91A9-F01E018665DF}" destId="{7EA5EE4B-7F29-4A27-89D4-BD409D9C15E7}" srcOrd="0" destOrd="0" presId="urn:microsoft.com/office/officeart/2005/8/layout/hList2"/>
    <dgm:cxn modelId="{E36689F0-7614-420C-A4D2-E28448EA655C}" srcId="{3E706669-9C8A-42DE-BD0D-0514739C884E}" destId="{E6E134B2-39A3-44F2-B474-A33FD51F4705}" srcOrd="1" destOrd="0" parTransId="{BF03FE14-1557-406E-9421-56985ACE1D30}" sibTransId="{F512A49B-9C7A-442A-B0EB-E955E562B48C}"/>
    <dgm:cxn modelId="{52EAD5FE-D131-4F60-8FA4-D071BDE046F5}" type="presOf" srcId="{04486112-2ECC-4FB4-A18A-3C87CC6C8AE6}" destId="{4797F785-D1BB-4B8E-9074-230515D6B523}" srcOrd="0" destOrd="0" presId="urn:microsoft.com/office/officeart/2005/8/layout/hList2"/>
    <dgm:cxn modelId="{ED519381-1C66-48BB-9590-5A5333F52422}" srcId="{81E8ECA0-90B0-42A3-9BC3-34707265238C}" destId="{95942372-88CF-4C89-8024-AD436AF1B4AC}" srcOrd="0" destOrd="0" parTransId="{2B2D29E9-DD03-4C4E-BF3B-2D3956081FD9}" sibTransId="{DBA7DACA-EE75-4046-9742-BD1020627A57}"/>
    <dgm:cxn modelId="{75EC1EA5-3A85-4C8D-A31D-DD2D6087CAA5}" type="presOf" srcId="{95942372-88CF-4C89-8024-AD436AF1B4AC}" destId="{2F328279-ECA5-44B0-B681-D82161266CDA}" srcOrd="0" destOrd="0" presId="urn:microsoft.com/office/officeart/2005/8/layout/hList2"/>
    <dgm:cxn modelId="{828890A8-7E1A-41F6-9410-069BE5D5AB8E}" srcId="{071B0FF6-4B1B-4947-9C18-C5F60BC98275}" destId="{F1E5DB0E-0F9B-4D01-91A9-F01E018665DF}" srcOrd="1" destOrd="0" parTransId="{8B8F0AB3-3EFD-4D7D-BC02-7E6FED44C495}" sibTransId="{947D5439-C0E8-4500-9D94-C4BF05646F13}"/>
    <dgm:cxn modelId="{9F611B42-A506-43AD-B4E5-BE6FC28E7427}" type="presOf" srcId="{DCDC1992-5E17-4722-86C6-C7DFB5BEBB81}" destId="{83139B3A-47C5-4CBB-A1A6-ADCB01479C8D}" srcOrd="0" destOrd="0" presId="urn:microsoft.com/office/officeart/2005/8/layout/hList2"/>
    <dgm:cxn modelId="{38CD5733-61FE-4A9B-87CF-883C04A873F3}" srcId="{F1E5DB0E-0F9B-4D01-91A9-F01E018665DF}" destId="{04486112-2ECC-4FB4-A18A-3C87CC6C8AE6}" srcOrd="0" destOrd="0" parTransId="{66A85C4E-EEF4-4FFD-9097-9F50376045D6}" sibTransId="{51CFAD19-8DDD-4997-93F3-79CD337B5223}"/>
    <dgm:cxn modelId="{CAEDA939-03BD-4F12-B183-8D2E31FF3481}" srcId="{071B0FF6-4B1B-4947-9C18-C5F60BC98275}" destId="{3E706669-9C8A-42DE-BD0D-0514739C884E}" srcOrd="2" destOrd="0" parTransId="{E2B89DBB-BF89-4A1C-BD6E-C1053C14D8C1}" sibTransId="{2F44F113-980B-43D1-A2A5-26061350EE44}"/>
    <dgm:cxn modelId="{9D9CAF77-1312-4DA4-8D78-1ED732C0887E}" srcId="{071B0FF6-4B1B-4947-9C18-C5F60BC98275}" destId="{81E8ECA0-90B0-42A3-9BC3-34707265238C}" srcOrd="0" destOrd="0" parTransId="{C2EAAC60-D726-4376-BF12-6148B5EF2ED4}" sibTransId="{612A0011-CE70-4CF3-AF43-B7F62FC21369}"/>
    <dgm:cxn modelId="{321B7660-9944-47F1-8BA7-6BE4B4146B5A}" type="presOf" srcId="{E6E134B2-39A3-44F2-B474-A33FD51F4705}" destId="{83139B3A-47C5-4CBB-A1A6-ADCB01479C8D}" srcOrd="0" destOrd="1" presId="urn:microsoft.com/office/officeart/2005/8/layout/hList2"/>
    <dgm:cxn modelId="{386391AC-5821-4CCC-ABD8-E124F2FB0152}" type="presParOf" srcId="{A210D9AF-69C8-4912-BEF7-55EAED3EA28F}" destId="{54119363-C2A5-491A-B6E7-B2FC68ABC21F}" srcOrd="0" destOrd="0" presId="urn:microsoft.com/office/officeart/2005/8/layout/hList2"/>
    <dgm:cxn modelId="{37BA947F-06BE-4BA5-8633-0A00F22BA153}" type="presParOf" srcId="{54119363-C2A5-491A-B6E7-B2FC68ABC21F}" destId="{BE77798A-619A-484B-A3A1-399A5870DA69}" srcOrd="0" destOrd="0" presId="urn:microsoft.com/office/officeart/2005/8/layout/hList2"/>
    <dgm:cxn modelId="{63266568-E08E-48E9-BF17-D07EF62B0AF7}" type="presParOf" srcId="{54119363-C2A5-491A-B6E7-B2FC68ABC21F}" destId="{2F328279-ECA5-44B0-B681-D82161266CDA}" srcOrd="1" destOrd="0" presId="urn:microsoft.com/office/officeart/2005/8/layout/hList2"/>
    <dgm:cxn modelId="{EB438FFA-C654-479F-BD5D-0856E269622A}" type="presParOf" srcId="{54119363-C2A5-491A-B6E7-B2FC68ABC21F}" destId="{6ED29AED-7160-4E30-8260-394EAA754627}" srcOrd="2" destOrd="0" presId="urn:microsoft.com/office/officeart/2005/8/layout/hList2"/>
    <dgm:cxn modelId="{052646E8-8840-4F48-B386-F45129D73216}" type="presParOf" srcId="{A210D9AF-69C8-4912-BEF7-55EAED3EA28F}" destId="{D0B02F0F-AB43-4ECC-93E6-25C08B5F0F71}" srcOrd="1" destOrd="0" presId="urn:microsoft.com/office/officeart/2005/8/layout/hList2"/>
    <dgm:cxn modelId="{B90D87C3-2595-406C-A34F-B007C40C699D}" type="presParOf" srcId="{A210D9AF-69C8-4912-BEF7-55EAED3EA28F}" destId="{1227FC4D-5858-48F8-A8BB-83E4D8287417}" srcOrd="2" destOrd="0" presId="urn:microsoft.com/office/officeart/2005/8/layout/hList2"/>
    <dgm:cxn modelId="{BCBD5DBB-ECCB-4E50-A413-ABED4303D802}" type="presParOf" srcId="{1227FC4D-5858-48F8-A8BB-83E4D8287417}" destId="{83BA7B2D-4130-4E21-B0A0-6A8CE861EDCF}" srcOrd="0" destOrd="0" presId="urn:microsoft.com/office/officeart/2005/8/layout/hList2"/>
    <dgm:cxn modelId="{94A026D0-A31A-4FCC-9AAA-9C7003A6D327}" type="presParOf" srcId="{1227FC4D-5858-48F8-A8BB-83E4D8287417}" destId="{4797F785-D1BB-4B8E-9074-230515D6B523}" srcOrd="1" destOrd="0" presId="urn:microsoft.com/office/officeart/2005/8/layout/hList2"/>
    <dgm:cxn modelId="{279CF63C-A3B0-4362-B45D-52BAA963ECF9}" type="presParOf" srcId="{1227FC4D-5858-48F8-A8BB-83E4D8287417}" destId="{7EA5EE4B-7F29-4A27-89D4-BD409D9C15E7}" srcOrd="2" destOrd="0" presId="urn:microsoft.com/office/officeart/2005/8/layout/hList2"/>
    <dgm:cxn modelId="{1F150849-66AD-4E3F-9BD3-8966CCE55120}" type="presParOf" srcId="{A210D9AF-69C8-4912-BEF7-55EAED3EA28F}" destId="{8BBE502C-565B-4115-924A-370144315736}" srcOrd="3" destOrd="0" presId="urn:microsoft.com/office/officeart/2005/8/layout/hList2"/>
    <dgm:cxn modelId="{DBB821C9-D883-4F0E-BF7B-A7C2AA1179DA}" type="presParOf" srcId="{A210D9AF-69C8-4912-BEF7-55EAED3EA28F}" destId="{AB0E8ED2-0495-418D-829F-9D3C2C1C7A07}" srcOrd="4" destOrd="0" presId="urn:microsoft.com/office/officeart/2005/8/layout/hList2"/>
    <dgm:cxn modelId="{F605A1DE-9B68-46FE-8E7F-FA52DB91FC69}" type="presParOf" srcId="{AB0E8ED2-0495-418D-829F-9D3C2C1C7A07}" destId="{56882063-20FF-4E77-BCE2-1E3D4D9084C9}" srcOrd="0" destOrd="0" presId="urn:microsoft.com/office/officeart/2005/8/layout/hList2"/>
    <dgm:cxn modelId="{0AAF7B64-B9A0-4AFB-A7E6-530238ACE1DB}" type="presParOf" srcId="{AB0E8ED2-0495-418D-829F-9D3C2C1C7A07}" destId="{83139B3A-47C5-4CBB-A1A6-ADCB01479C8D}" srcOrd="1" destOrd="0" presId="urn:microsoft.com/office/officeart/2005/8/layout/hList2"/>
    <dgm:cxn modelId="{49D8C9FF-B63E-4020-8121-41E2F299153E}" type="presParOf" srcId="{AB0E8ED2-0495-418D-829F-9D3C2C1C7A07}" destId="{C5418EFE-9230-4E93-BD5B-45EAD0C0FA5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9EFE-48F4-435F-A9D6-24AB2368A514}">
      <dsp:nvSpPr>
        <dsp:cNvPr id="0" name=""/>
        <dsp:cNvSpPr/>
      </dsp:nvSpPr>
      <dsp:spPr>
        <a:xfrm rot="5400000">
          <a:off x="537283" y="2070916"/>
          <a:ext cx="1602312" cy="2666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FB241-0A2E-4151-A1C2-A7EC6248B1B1}">
      <dsp:nvSpPr>
        <dsp:cNvPr id="0" name=""/>
        <dsp:cNvSpPr/>
      </dsp:nvSpPr>
      <dsp:spPr>
        <a:xfrm>
          <a:off x="269817" y="2867539"/>
          <a:ext cx="2407071" cy="210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направления обучения</a:t>
          </a:r>
        </a:p>
      </dsp:txBody>
      <dsp:txXfrm>
        <a:off x="269817" y="2867539"/>
        <a:ext cx="2407071" cy="2109939"/>
      </dsp:txXfrm>
    </dsp:sp>
    <dsp:sp modelId="{7159DCFD-865F-4DC0-AA36-659D143BF642}">
      <dsp:nvSpPr>
        <dsp:cNvPr id="0" name=""/>
        <dsp:cNvSpPr/>
      </dsp:nvSpPr>
      <dsp:spPr>
        <a:xfrm>
          <a:off x="2222724" y="1874626"/>
          <a:ext cx="454164" cy="4541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FF01B-D19E-444D-9160-8F0F20596EF6}">
      <dsp:nvSpPr>
        <dsp:cNvPr id="0" name=""/>
        <dsp:cNvSpPr/>
      </dsp:nvSpPr>
      <dsp:spPr>
        <a:xfrm rot="5400000">
          <a:off x="3484009" y="1341746"/>
          <a:ext cx="1602312" cy="2666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914A1-1AB8-4963-8967-D8FD3C81957C}">
      <dsp:nvSpPr>
        <dsp:cNvPr id="0" name=""/>
        <dsp:cNvSpPr/>
      </dsp:nvSpPr>
      <dsp:spPr>
        <a:xfrm>
          <a:off x="3216543" y="2138369"/>
          <a:ext cx="2407071" cy="210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</a:t>
          </a:r>
          <a:r>
            <a:rPr lang="ru-RU" sz="2900" b="1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предпрофиля</a:t>
          </a:r>
          <a:r>
            <a:rPr lang="ru-RU" sz="2900" b="1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обучения</a:t>
          </a:r>
          <a:endParaRPr lang="ru-RU" sz="2900" kern="1200" dirty="0"/>
        </a:p>
      </dsp:txBody>
      <dsp:txXfrm>
        <a:off x="3216543" y="2138369"/>
        <a:ext cx="2407071" cy="2109939"/>
      </dsp:txXfrm>
    </dsp:sp>
    <dsp:sp modelId="{CC909AD5-9C84-4EAA-B176-38B49221C6BA}">
      <dsp:nvSpPr>
        <dsp:cNvPr id="0" name=""/>
        <dsp:cNvSpPr/>
      </dsp:nvSpPr>
      <dsp:spPr>
        <a:xfrm>
          <a:off x="5169450" y="1145456"/>
          <a:ext cx="454164" cy="4541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0A5B-D597-41CF-B38F-0A42A6749E20}">
      <dsp:nvSpPr>
        <dsp:cNvPr id="0" name=""/>
        <dsp:cNvSpPr/>
      </dsp:nvSpPr>
      <dsp:spPr>
        <a:xfrm rot="5400000">
          <a:off x="6430734" y="612576"/>
          <a:ext cx="1602312" cy="2666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082E-581E-4670-8CDB-A93DD38FC395}">
      <dsp:nvSpPr>
        <dsp:cNvPr id="0" name=""/>
        <dsp:cNvSpPr/>
      </dsp:nvSpPr>
      <dsp:spPr>
        <a:xfrm>
          <a:off x="6163269" y="1409199"/>
          <a:ext cx="2407071" cy="210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профиля обучения</a:t>
          </a:r>
          <a:endParaRPr lang="ru-RU" sz="2900" kern="1200" dirty="0"/>
        </a:p>
      </dsp:txBody>
      <dsp:txXfrm>
        <a:off x="6163269" y="1409199"/>
        <a:ext cx="2407071" cy="210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6A4C-BB35-4931-8E41-FD018BD9C515}">
      <dsp:nvSpPr>
        <dsp:cNvPr id="0" name=""/>
        <dsp:cNvSpPr/>
      </dsp:nvSpPr>
      <dsp:spPr>
        <a:xfrm>
          <a:off x="0" y="55831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9422-C545-4D34-BE78-7318161DB164}">
      <dsp:nvSpPr>
        <dsp:cNvPr id="0" name=""/>
        <dsp:cNvSpPr/>
      </dsp:nvSpPr>
      <dsp:spPr>
        <a:xfrm>
          <a:off x="446001" y="162190"/>
          <a:ext cx="8442661" cy="602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основного и дополнительного образования</a:t>
          </a:r>
        </a:p>
      </dsp:txBody>
      <dsp:txXfrm>
        <a:off x="475426" y="191615"/>
        <a:ext cx="8383811" cy="543918"/>
      </dsp:txXfrm>
    </dsp:sp>
    <dsp:sp modelId="{FF62735A-0940-4319-8DFA-E2C042DB37CD}">
      <dsp:nvSpPr>
        <dsp:cNvPr id="0" name=""/>
        <dsp:cNvSpPr/>
      </dsp:nvSpPr>
      <dsp:spPr>
        <a:xfrm>
          <a:off x="0" y="122161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64D3-EC14-4B99-9661-4B46B192F072}">
      <dsp:nvSpPr>
        <dsp:cNvPr id="0" name=""/>
        <dsp:cNvSpPr/>
      </dsp:nvSpPr>
      <dsp:spPr>
        <a:xfrm>
          <a:off x="424659" y="986718"/>
          <a:ext cx="8493180" cy="44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Курсы по выбору</a:t>
          </a:r>
          <a:endParaRPr lang="ru-RU" sz="2400" kern="1200" dirty="0"/>
        </a:p>
      </dsp:txBody>
      <dsp:txXfrm>
        <a:off x="446213" y="1008272"/>
        <a:ext cx="8450072" cy="398432"/>
      </dsp:txXfrm>
    </dsp:sp>
    <dsp:sp modelId="{36929FD6-40C2-4542-AAC8-BEE97F4993C9}">
      <dsp:nvSpPr>
        <dsp:cNvPr id="0" name=""/>
        <dsp:cNvSpPr/>
      </dsp:nvSpPr>
      <dsp:spPr>
        <a:xfrm>
          <a:off x="0" y="185665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66F75-F702-40D7-AD92-4EC7F4787812}">
      <dsp:nvSpPr>
        <dsp:cNvPr id="0" name=""/>
        <dsp:cNvSpPr/>
      </dsp:nvSpPr>
      <dsp:spPr>
        <a:xfrm>
          <a:off x="435112" y="1650018"/>
          <a:ext cx="84795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</a:p>
      </dsp:txBody>
      <dsp:txXfrm>
        <a:off x="455287" y="1670193"/>
        <a:ext cx="8439246" cy="372930"/>
      </dsp:txXfrm>
    </dsp:sp>
    <dsp:sp modelId="{F55583C5-78FE-4823-8CA6-DA7B49643B3B}">
      <dsp:nvSpPr>
        <dsp:cNvPr id="0" name=""/>
        <dsp:cNvSpPr/>
      </dsp:nvSpPr>
      <dsp:spPr>
        <a:xfrm>
          <a:off x="0" y="249169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0FED8-5AF5-4F12-9D54-6859D24734FF}">
      <dsp:nvSpPr>
        <dsp:cNvPr id="0" name=""/>
        <dsp:cNvSpPr/>
      </dsp:nvSpPr>
      <dsp:spPr>
        <a:xfrm>
          <a:off x="446001" y="2285058"/>
          <a:ext cx="8459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Олимпиадное движение</a:t>
          </a:r>
        </a:p>
      </dsp:txBody>
      <dsp:txXfrm>
        <a:off x="466176" y="2305233"/>
        <a:ext cx="8419233" cy="372930"/>
      </dsp:txXfrm>
    </dsp:sp>
    <dsp:sp modelId="{A80C1C4A-ECC1-4B1E-BE02-477F73AC3763}">
      <dsp:nvSpPr>
        <dsp:cNvPr id="0" name=""/>
        <dsp:cNvSpPr/>
      </dsp:nvSpPr>
      <dsp:spPr>
        <a:xfrm>
          <a:off x="0" y="312673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4F77-F2F5-4101-A8A8-41263A5D819E}">
      <dsp:nvSpPr>
        <dsp:cNvPr id="0" name=""/>
        <dsp:cNvSpPr/>
      </dsp:nvSpPr>
      <dsp:spPr>
        <a:xfrm>
          <a:off x="435548" y="2920098"/>
          <a:ext cx="848308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Лаборатории, кружки, секции, конференции</a:t>
          </a:r>
        </a:p>
      </dsp:txBody>
      <dsp:txXfrm>
        <a:off x="455723" y="2940273"/>
        <a:ext cx="8442734" cy="372930"/>
      </dsp:txXfrm>
    </dsp:sp>
    <dsp:sp modelId="{539938C9-CBBE-4EF9-A74E-9B0EFF9365DE}">
      <dsp:nvSpPr>
        <dsp:cNvPr id="0" name=""/>
        <dsp:cNvSpPr/>
      </dsp:nvSpPr>
      <dsp:spPr>
        <a:xfrm>
          <a:off x="0" y="376177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43874-C407-484E-B8D3-122C22DBBD76}">
      <dsp:nvSpPr>
        <dsp:cNvPr id="0" name=""/>
        <dsp:cNvSpPr/>
      </dsp:nvSpPr>
      <dsp:spPr>
        <a:xfrm>
          <a:off x="424659" y="3555138"/>
          <a:ext cx="84931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Экскурсии, мастер-классы</a:t>
          </a:r>
        </a:p>
      </dsp:txBody>
      <dsp:txXfrm>
        <a:off x="444834" y="3575313"/>
        <a:ext cx="8452830" cy="372930"/>
      </dsp:txXfrm>
    </dsp:sp>
    <dsp:sp modelId="{1CFA3A96-5022-4EDF-8FA5-F4F6BC3F03DE}">
      <dsp:nvSpPr>
        <dsp:cNvPr id="0" name=""/>
        <dsp:cNvSpPr/>
      </dsp:nvSpPr>
      <dsp:spPr>
        <a:xfrm>
          <a:off x="0" y="4396818"/>
          <a:ext cx="89200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C5B5-876E-44EB-BA1A-5C2817F2357B}">
      <dsp:nvSpPr>
        <dsp:cNvPr id="0" name=""/>
        <dsp:cNvSpPr/>
      </dsp:nvSpPr>
      <dsp:spPr>
        <a:xfrm>
          <a:off x="424659" y="4190178"/>
          <a:ext cx="84931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09" tIns="0" rIns="236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Конкурсы, фестивали</a:t>
          </a:r>
        </a:p>
      </dsp:txBody>
      <dsp:txXfrm>
        <a:off x="444834" y="4210353"/>
        <a:ext cx="845283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DBBA6-9891-4609-8853-167197294B4D}">
      <dsp:nvSpPr>
        <dsp:cNvPr id="0" name=""/>
        <dsp:cNvSpPr/>
      </dsp:nvSpPr>
      <dsp:spPr>
        <a:xfrm>
          <a:off x="2817397" y="0"/>
          <a:ext cx="4226095" cy="16277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Математический </a:t>
          </a:r>
        </a:p>
      </dsp:txBody>
      <dsp:txXfrm>
        <a:off x="2817397" y="203469"/>
        <a:ext cx="3615687" cy="1220816"/>
      </dsp:txXfrm>
    </dsp:sp>
    <dsp:sp modelId="{E5660DD5-D6AF-44D1-8734-29C9D4517D72}">
      <dsp:nvSpPr>
        <dsp:cNvPr id="0" name=""/>
        <dsp:cNvSpPr/>
      </dsp:nvSpPr>
      <dsp:spPr>
        <a:xfrm>
          <a:off x="0" y="0"/>
          <a:ext cx="2817397" cy="1627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Наука. Техника</a:t>
          </a:r>
        </a:p>
      </dsp:txBody>
      <dsp:txXfrm>
        <a:off x="79460" y="79460"/>
        <a:ext cx="2658477" cy="1468834"/>
      </dsp:txXfrm>
    </dsp:sp>
    <dsp:sp modelId="{1A219513-6EBB-49B9-B224-6931374C2365}">
      <dsp:nvSpPr>
        <dsp:cNvPr id="0" name=""/>
        <dsp:cNvSpPr/>
      </dsp:nvSpPr>
      <dsp:spPr>
        <a:xfrm>
          <a:off x="2817397" y="1790529"/>
          <a:ext cx="4226095" cy="16277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Гуманитарный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Лингвистический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Кадетский класс </a:t>
          </a:r>
        </a:p>
      </dsp:txBody>
      <dsp:txXfrm>
        <a:off x="2817397" y="1993998"/>
        <a:ext cx="3615687" cy="1220816"/>
      </dsp:txXfrm>
    </dsp:sp>
    <dsp:sp modelId="{75CC83A7-C507-45A3-9C57-D3D4D4889717}">
      <dsp:nvSpPr>
        <dsp:cNvPr id="0" name=""/>
        <dsp:cNvSpPr/>
      </dsp:nvSpPr>
      <dsp:spPr>
        <a:xfrm>
          <a:off x="0" y="1790529"/>
          <a:ext cx="2817397" cy="1627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Межкультурные коммуникации и грамотность </a:t>
          </a:r>
        </a:p>
      </dsp:txBody>
      <dsp:txXfrm>
        <a:off x="79460" y="1869989"/>
        <a:ext cx="2658477" cy="1468834"/>
      </dsp:txXfrm>
    </dsp:sp>
    <dsp:sp modelId="{41AB93DE-6462-4F03-852B-FE8C8D820AAF}">
      <dsp:nvSpPr>
        <dsp:cNvPr id="0" name=""/>
        <dsp:cNvSpPr/>
      </dsp:nvSpPr>
      <dsp:spPr>
        <a:xfrm>
          <a:off x="2817397" y="3581058"/>
          <a:ext cx="4226095" cy="16277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Гуманитарный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Лингвистический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Общеобразовательный </a:t>
          </a:r>
        </a:p>
      </dsp:txBody>
      <dsp:txXfrm>
        <a:off x="2817397" y="3784527"/>
        <a:ext cx="3615687" cy="1220816"/>
      </dsp:txXfrm>
    </dsp:sp>
    <dsp:sp modelId="{29DA4BF7-4337-4339-9017-E7175ABFA089}">
      <dsp:nvSpPr>
        <dsp:cNvPr id="0" name=""/>
        <dsp:cNvSpPr/>
      </dsp:nvSpPr>
      <dsp:spPr>
        <a:xfrm>
          <a:off x="0" y="3581058"/>
          <a:ext cx="2817397" cy="1627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Искусство и мультимедиа</a:t>
          </a:r>
        </a:p>
      </dsp:txBody>
      <dsp:txXfrm>
        <a:off x="79460" y="3660518"/>
        <a:ext cx="2658477" cy="1468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05B48-026A-413C-AA6D-7ED65910E2E7}">
      <dsp:nvSpPr>
        <dsp:cNvPr id="0" name=""/>
        <dsp:cNvSpPr/>
      </dsp:nvSpPr>
      <dsp:spPr>
        <a:xfrm>
          <a:off x="4917284" y="42821"/>
          <a:ext cx="1457891" cy="145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 предметы </a:t>
          </a:r>
        </a:p>
      </dsp:txBody>
      <dsp:txXfrm>
        <a:off x="4917284" y="42821"/>
        <a:ext cx="1457891" cy="1457891"/>
      </dsp:txXfrm>
    </dsp:sp>
    <dsp:sp modelId="{91715859-7D66-4B53-A904-439369D3E5F6}">
      <dsp:nvSpPr>
        <dsp:cNvPr id="0" name=""/>
        <dsp:cNvSpPr/>
      </dsp:nvSpPr>
      <dsp:spPr>
        <a:xfrm>
          <a:off x="1482122" y="-37"/>
          <a:ext cx="5473200" cy="5473200"/>
        </a:xfrm>
        <a:prstGeom prst="circularArrow">
          <a:avLst>
            <a:gd name="adj1" fmla="val 5194"/>
            <a:gd name="adj2" fmla="val 335479"/>
            <a:gd name="adj3" fmla="val 21295010"/>
            <a:gd name="adj4" fmla="val 19764689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22A50-2078-4B11-938F-48F386547C99}">
      <dsp:nvSpPr>
        <dsp:cNvPr id="0" name=""/>
        <dsp:cNvSpPr/>
      </dsp:nvSpPr>
      <dsp:spPr>
        <a:xfrm>
          <a:off x="5557434" y="2758101"/>
          <a:ext cx="1942087" cy="145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предметы </a:t>
          </a:r>
          <a:endParaRPr lang="ru-RU" sz="1800" kern="1200" dirty="0"/>
        </a:p>
      </dsp:txBody>
      <dsp:txXfrm>
        <a:off x="5557434" y="2758101"/>
        <a:ext cx="1942087" cy="1457891"/>
      </dsp:txXfrm>
    </dsp:sp>
    <dsp:sp modelId="{A600FC3C-A218-4B28-87BD-2F97109A3588}">
      <dsp:nvSpPr>
        <dsp:cNvPr id="0" name=""/>
        <dsp:cNvSpPr/>
      </dsp:nvSpPr>
      <dsp:spPr>
        <a:xfrm>
          <a:off x="1431385" y="1412"/>
          <a:ext cx="5817136" cy="5292639"/>
        </a:xfrm>
        <a:prstGeom prst="circularArrow">
          <a:avLst>
            <a:gd name="adj1" fmla="val 5194"/>
            <a:gd name="adj2" fmla="val 335479"/>
            <a:gd name="adj3" fmla="val 4016531"/>
            <a:gd name="adj4" fmla="val 225175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1ED6-A162-404B-9350-F442A17D03F6}">
      <dsp:nvSpPr>
        <dsp:cNvPr id="0" name=""/>
        <dsp:cNvSpPr/>
      </dsp:nvSpPr>
      <dsp:spPr>
        <a:xfrm>
          <a:off x="3489776" y="4436237"/>
          <a:ext cx="1457891" cy="145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Элективные курсы </a:t>
          </a:r>
          <a:endParaRPr lang="ru-RU" sz="1800" kern="1200" dirty="0"/>
        </a:p>
      </dsp:txBody>
      <dsp:txXfrm>
        <a:off x="3489776" y="4436237"/>
        <a:ext cx="1457891" cy="1457891"/>
      </dsp:txXfrm>
    </dsp:sp>
    <dsp:sp modelId="{8E0F929E-2236-4F7F-9613-FA97293B6218}">
      <dsp:nvSpPr>
        <dsp:cNvPr id="0" name=""/>
        <dsp:cNvSpPr/>
      </dsp:nvSpPr>
      <dsp:spPr>
        <a:xfrm>
          <a:off x="1286619" y="-88867"/>
          <a:ext cx="5473200" cy="5473200"/>
        </a:xfrm>
        <a:prstGeom prst="circularArrow">
          <a:avLst>
            <a:gd name="adj1" fmla="val 5194"/>
            <a:gd name="adj2" fmla="val 335479"/>
            <a:gd name="adj3" fmla="val 8212771"/>
            <a:gd name="adj4" fmla="val 644799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7A74-7D3C-4FDC-B527-AB0D27B37B85}">
      <dsp:nvSpPr>
        <dsp:cNvPr id="0" name=""/>
        <dsp:cNvSpPr/>
      </dsp:nvSpPr>
      <dsp:spPr>
        <a:xfrm>
          <a:off x="1180021" y="2758101"/>
          <a:ext cx="1457891" cy="145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 </a:t>
          </a:r>
          <a:endParaRPr lang="ru-RU" sz="1800" kern="1200" dirty="0"/>
        </a:p>
      </dsp:txBody>
      <dsp:txXfrm>
        <a:off x="1180021" y="2758101"/>
        <a:ext cx="1457891" cy="1457891"/>
      </dsp:txXfrm>
    </dsp:sp>
    <dsp:sp modelId="{D511FFE8-A877-4F47-A75C-90C4A392446E}">
      <dsp:nvSpPr>
        <dsp:cNvPr id="0" name=""/>
        <dsp:cNvSpPr/>
      </dsp:nvSpPr>
      <dsp:spPr>
        <a:xfrm>
          <a:off x="1482122" y="-37"/>
          <a:ext cx="5473200" cy="5473200"/>
        </a:xfrm>
        <a:prstGeom prst="circularArrow">
          <a:avLst>
            <a:gd name="adj1" fmla="val 5194"/>
            <a:gd name="adj2" fmla="val 335479"/>
            <a:gd name="adj3" fmla="val 12299832"/>
            <a:gd name="adj4" fmla="val 10769511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57D80-6735-4E7A-88C0-2503F4C98ACF}">
      <dsp:nvSpPr>
        <dsp:cNvPr id="0" name=""/>
        <dsp:cNvSpPr/>
      </dsp:nvSpPr>
      <dsp:spPr>
        <a:xfrm>
          <a:off x="2062269" y="42821"/>
          <a:ext cx="1457891" cy="145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Вузы-партнеры </a:t>
          </a:r>
          <a:endParaRPr lang="ru-RU" sz="1800" kern="1200" dirty="0"/>
        </a:p>
      </dsp:txBody>
      <dsp:txXfrm>
        <a:off x="2062269" y="42821"/>
        <a:ext cx="1457891" cy="1457891"/>
      </dsp:txXfrm>
    </dsp:sp>
    <dsp:sp modelId="{2CBA09EC-9ABB-4A31-BBEF-52F466DD8F87}">
      <dsp:nvSpPr>
        <dsp:cNvPr id="0" name=""/>
        <dsp:cNvSpPr/>
      </dsp:nvSpPr>
      <dsp:spPr>
        <a:xfrm>
          <a:off x="1482122" y="-37"/>
          <a:ext cx="5473200" cy="5473200"/>
        </a:xfrm>
        <a:prstGeom prst="circularArrow">
          <a:avLst>
            <a:gd name="adj1" fmla="val 5194"/>
            <a:gd name="adj2" fmla="val 335479"/>
            <a:gd name="adj3" fmla="val 16867514"/>
            <a:gd name="adj4" fmla="val 15197007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9AED-7160-4E30-8260-394EAA754627}">
      <dsp:nvSpPr>
        <dsp:cNvPr id="0" name=""/>
        <dsp:cNvSpPr/>
      </dsp:nvSpPr>
      <dsp:spPr>
        <a:xfrm rot="16200000">
          <a:off x="-1797769" y="2726944"/>
          <a:ext cx="4146821" cy="4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882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Гуманитарный профиль</a:t>
          </a:r>
        </a:p>
      </dsp:txBody>
      <dsp:txXfrm>
        <a:off x="-1797769" y="2726944"/>
        <a:ext cx="4146821" cy="429534"/>
      </dsp:txXfrm>
    </dsp:sp>
    <dsp:sp modelId="{2F328279-ECA5-44B0-B681-D82161266CDA}">
      <dsp:nvSpPr>
        <dsp:cNvPr id="0" name=""/>
        <dsp:cNvSpPr/>
      </dsp:nvSpPr>
      <dsp:spPr>
        <a:xfrm>
          <a:off x="334896" y="868301"/>
          <a:ext cx="2450563" cy="414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8826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Психолого-педагоги-</a:t>
          </a:r>
          <a:r>
            <a:rPr lang="ru-RU" sz="2400" kern="1200" dirty="0" err="1"/>
            <a:t>ческий</a:t>
          </a:r>
          <a:r>
            <a:rPr lang="ru-RU" sz="2400" kern="1200" dirty="0"/>
            <a:t> класс/ группы</a:t>
          </a:r>
        </a:p>
      </dsp:txBody>
      <dsp:txXfrm>
        <a:off x="334896" y="868301"/>
        <a:ext cx="2450563" cy="4146821"/>
      </dsp:txXfrm>
    </dsp:sp>
    <dsp:sp modelId="{BE77798A-619A-484B-A3A1-399A5870DA69}">
      <dsp:nvSpPr>
        <dsp:cNvPr id="0" name=""/>
        <dsp:cNvSpPr/>
      </dsp:nvSpPr>
      <dsp:spPr>
        <a:xfrm>
          <a:off x="60874" y="301315"/>
          <a:ext cx="859069" cy="8590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5EE4B-7F29-4A27-89D4-BD409D9C15E7}">
      <dsp:nvSpPr>
        <dsp:cNvPr id="0" name=""/>
        <dsp:cNvSpPr/>
      </dsp:nvSpPr>
      <dsp:spPr>
        <a:xfrm rot="16200000">
          <a:off x="1476858" y="2726944"/>
          <a:ext cx="4146821" cy="4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882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Технологический класс</a:t>
          </a:r>
        </a:p>
      </dsp:txBody>
      <dsp:txXfrm>
        <a:off x="1476858" y="2726944"/>
        <a:ext cx="4146821" cy="429534"/>
      </dsp:txXfrm>
    </dsp:sp>
    <dsp:sp modelId="{4797F785-D1BB-4B8E-9074-230515D6B523}">
      <dsp:nvSpPr>
        <dsp:cNvPr id="0" name=""/>
        <dsp:cNvSpPr/>
      </dsp:nvSpPr>
      <dsp:spPr>
        <a:xfrm>
          <a:off x="3765036" y="868301"/>
          <a:ext cx="2139538" cy="414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8826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ИТ-класс </a:t>
          </a:r>
        </a:p>
      </dsp:txBody>
      <dsp:txXfrm>
        <a:off x="3765036" y="868301"/>
        <a:ext cx="2139538" cy="4146821"/>
      </dsp:txXfrm>
    </dsp:sp>
    <dsp:sp modelId="{83BA7B2D-4130-4E21-B0A0-6A8CE861EDCF}">
      <dsp:nvSpPr>
        <dsp:cNvPr id="0" name=""/>
        <dsp:cNvSpPr/>
      </dsp:nvSpPr>
      <dsp:spPr>
        <a:xfrm>
          <a:off x="3335501" y="301315"/>
          <a:ext cx="859069" cy="8590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18EFE-9230-4E93-BD5B-45EAD0C0FA5D}">
      <dsp:nvSpPr>
        <dsp:cNvPr id="0" name=""/>
        <dsp:cNvSpPr/>
      </dsp:nvSpPr>
      <dsp:spPr>
        <a:xfrm rot="16200000">
          <a:off x="4595973" y="2726944"/>
          <a:ext cx="4146821" cy="4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882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Универсальный профиль </a:t>
          </a:r>
        </a:p>
      </dsp:txBody>
      <dsp:txXfrm>
        <a:off x="4595973" y="2726944"/>
        <a:ext cx="4146821" cy="429534"/>
      </dsp:txXfrm>
    </dsp:sp>
    <dsp:sp modelId="{83139B3A-47C5-4CBB-A1A6-ADCB01479C8D}">
      <dsp:nvSpPr>
        <dsp:cNvPr id="0" name=""/>
        <dsp:cNvSpPr/>
      </dsp:nvSpPr>
      <dsp:spPr>
        <a:xfrm>
          <a:off x="6884151" y="868301"/>
          <a:ext cx="2139538" cy="414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8826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1 группа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2 группа</a:t>
          </a:r>
        </a:p>
      </dsp:txBody>
      <dsp:txXfrm>
        <a:off x="6884151" y="868301"/>
        <a:ext cx="2139538" cy="4146821"/>
      </dsp:txXfrm>
    </dsp:sp>
    <dsp:sp modelId="{56882063-20FF-4E77-BCE2-1E3D4D9084C9}">
      <dsp:nvSpPr>
        <dsp:cNvPr id="0" name=""/>
        <dsp:cNvSpPr/>
      </dsp:nvSpPr>
      <dsp:spPr>
        <a:xfrm>
          <a:off x="6454616" y="301315"/>
          <a:ext cx="859069" cy="8590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8670B-A70D-B912-2B7F-BAF944B7B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B4278-295C-458E-E9C2-8D0AA464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B39C3-6FB9-53BE-BB54-CF354987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27704-CB0C-1142-B9FE-A628F111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595E2-82FF-B611-21DB-35160367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5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0CB5-7544-E983-E60B-1E84D524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B4EA2-F9A3-815A-50E0-59E3094B6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F358B-FB56-00CC-4CCE-046530A4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704FD-D289-A08A-8DF2-E68160EF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7BA8E-BD92-B669-2C86-E7AD1E47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970967-B765-FA9C-A2F0-5D1BF0AA4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BB89C-F9D2-DB05-1ECA-94069DBF0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F5AE-1B33-BD5E-F402-0E187988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DA193-6283-C943-7786-458F458B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83F1E-097D-6CF8-F306-79C5FBFD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1AB9-4F7B-6AC3-11C0-38E90498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211BE-29C7-DB47-056E-62CA706E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BA9E-A1E5-4CF5-1683-EB686217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A2696-6E8D-FAB7-4B5B-58050E18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091E9-3500-999B-0C3C-7C83562F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49E6-150D-A690-2877-4FB8B64C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A0CC3-E148-6974-042B-9B7DBFE0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E9254-F541-4A00-5687-6DC2D38F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1D94A-E20B-8181-AAF1-D8AA75E3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8B5FA-D6E0-078D-0348-A891B62B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8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270B-2ACA-1EFE-D568-62AA473E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3E4E1-721B-7F63-D1C8-7D8E807B4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EC766-7633-CEF0-5C51-4E40FFA5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0E5B5-4FC1-0126-540B-7331046B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4A0CE-422B-20CF-5805-69B46010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9BE0F-3D6E-1390-0908-A3FE7B38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3C326-5A05-8BAA-9DC4-E70EAFC9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5E90E-5D53-C236-93AE-FE77F01F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43998-3767-7C24-4528-2E1212214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734486-07D2-844E-1B93-75ADA6676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79B96-F148-8C80-706A-256AAEBD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CC8E59-1CE0-CE5F-6189-018B011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7BCBD9-5D70-6594-8CB2-77AF34A2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7BA5F8-E87A-345B-7D06-69D3A770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9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D34D2-C24A-B610-17B7-51495C75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63A62F-05A6-5D55-D8B1-510A211A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AB01D6-5364-EA60-786D-8FA3FF6E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E1CF47-1084-861E-50DF-143166D3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9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B21A11-C494-F9C6-3951-136C944E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238271-E647-1136-C17D-53236FE8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792ED-60F6-F5DF-7BB4-9122D989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7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1B42-0DEF-3079-4345-7C636B0E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E26F7-9130-84C8-BE00-5889DB15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E1FB9-E02B-C4DD-BC27-13D031CA6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4B5F7-313A-0684-B9A1-44BB3DDD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9F184-2051-4090-4FBE-5D7EF178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D1CB9-8446-9879-8C23-FC7A24F3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7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D965C-BECA-3980-225F-AF53B4A2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6FE07B-81BE-2AE2-B0D1-F7308DE3B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3B42E-8B85-E8C1-4ED2-EE66AF48D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679D-29A9-F811-96BE-DDBED13A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1AFD5-DB9E-E93A-A7C5-52F6F184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18958-719A-505F-B356-093039A1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E680F-E965-974C-AD27-A618674E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D68AC-3E5E-68CE-3970-B615D92E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97D3F-B508-E012-ED0A-979525D49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0BB5-3B67-4F5E-AFD8-0D6289DBD25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62E37-911A-837C-3E15-EE38B461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3E1CA-3562-45F2-F577-D7B9043A9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FAEC-7ACA-4A9E-AF4D-370C551A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3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2.png"/><Relationship Id="rId4" Type="http://schemas.openxmlformats.org/officeDocument/2006/relationships/diagramData" Target="../diagrams/data5.xml"/><Relationship Id="rId9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FE794AB-B2E8-5067-7A14-C226BDDC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B6172D-81C5-F12D-02F6-52168A92A708}"/>
              </a:ext>
            </a:extLst>
          </p:cNvPr>
          <p:cNvSpPr/>
          <p:nvPr/>
        </p:nvSpPr>
        <p:spPr>
          <a:xfrm>
            <a:off x="1586754" y="2137275"/>
            <a:ext cx="9646024" cy="2583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Профильные классы как одна из эффективных форм профориентации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08A52-A4F2-5E82-F3F6-30758F590C78}"/>
              </a:ext>
            </a:extLst>
          </p:cNvPr>
          <p:cNvSpPr txBox="1"/>
          <p:nvPr/>
        </p:nvSpPr>
        <p:spPr>
          <a:xfrm>
            <a:off x="5952565" y="6364941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23 мая 2024 г. </a:t>
            </a:r>
          </a:p>
        </p:txBody>
      </p:sp>
      <p:pic>
        <p:nvPicPr>
          <p:cNvPr id="4" name="object 16">
            <a:extLst>
              <a:ext uri="{FF2B5EF4-FFF2-40B4-BE49-F238E27FC236}">
                <a16:creationId xmlns:a16="http://schemas.microsoft.com/office/drawing/2014/main" id="{A327CF8F-F363-8EDA-345E-17568C6B81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690FE-46AD-01E3-8BA4-D48448B4027E}"/>
              </a:ext>
            </a:extLst>
          </p:cNvPr>
          <p:cNvSpPr txBox="1"/>
          <p:nvPr/>
        </p:nvSpPr>
        <p:spPr>
          <a:xfrm>
            <a:off x="1439797" y="123727"/>
            <a:ext cx="9646024" cy="123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980" marR="605790" algn="ctr">
              <a:lnSpc>
                <a:spcPct val="107000"/>
              </a:lnSpc>
              <a:spcBef>
                <a:spcPts val="115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</a:t>
            </a:r>
            <a:r>
              <a:rPr lang="ru-RU" sz="1800" b="1" spc="-5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</a:t>
            </a:r>
            <a:r>
              <a:rPr lang="ru-RU" sz="1800" b="1" spc="-5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общеобразовательное</a:t>
            </a:r>
            <a:r>
              <a:rPr lang="ru-RU" sz="1800" b="1" spc="-5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Образовательный центр «ФЛАГМАН»</a:t>
            </a:r>
            <a:endParaRPr lang="ru-RU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1345" marR="606425" algn="ctr">
              <a:spcBef>
                <a:spcPts val="5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b="1" spc="-2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углубленным</a:t>
            </a:r>
            <a:r>
              <a:rPr lang="ru-RU" sz="1800" b="1" spc="-2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изучением</a:t>
            </a:r>
            <a:r>
              <a:rPr lang="ru-RU" sz="1800" b="1" spc="-2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отдельных</a:t>
            </a:r>
            <a:r>
              <a:rPr lang="ru-RU" sz="1800" b="1" spc="-1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-1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</a:t>
            </a:r>
            <a:endParaRPr lang="ru-RU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1E09D1AA-1537-A25C-9067-AFA224A626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CFF13404-A5EF-0149-3224-E5A3EEFE8D51}"/>
              </a:ext>
            </a:extLst>
          </p:cNvPr>
          <p:cNvSpPr txBox="1"/>
          <p:nvPr/>
        </p:nvSpPr>
        <p:spPr>
          <a:xfrm>
            <a:off x="1702307" y="617219"/>
            <a:ext cx="8929370" cy="646430"/>
          </a:xfrm>
          <a:prstGeom prst="rect">
            <a:avLst/>
          </a:prstGeom>
          <a:ln w="12700">
            <a:noFill/>
          </a:ln>
        </p:spPr>
        <p:txBody>
          <a:bodyPr vert="horz" wrap="square" lIns="0" tIns="3048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240"/>
              </a:spcBef>
            </a:pP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36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предпрофильного</a:t>
            </a:r>
            <a:r>
              <a:rPr sz="3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5F9045D-F5BB-897C-D86A-3E4832E1C19B}"/>
              </a:ext>
            </a:extLst>
          </p:cNvPr>
          <p:cNvSpPr txBox="1"/>
          <p:nvPr/>
        </p:nvSpPr>
        <p:spPr>
          <a:xfrm>
            <a:off x="1780793" y="1956942"/>
            <a:ext cx="9159349" cy="4496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584200" algn="l"/>
              </a:tabLst>
            </a:pP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Гуманитарные</a:t>
            </a:r>
            <a:r>
              <a:rPr sz="3600" b="1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классы</a:t>
            </a:r>
            <a:endParaRPr sz="36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</a:pP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(углубленное</a:t>
            </a:r>
            <a:r>
              <a:rPr sz="3600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1F5F"/>
                </a:solidFill>
                <a:latin typeface="Times New Roman"/>
                <a:cs typeface="Times New Roman"/>
              </a:rPr>
              <a:t>изучение</a:t>
            </a:r>
            <a:r>
              <a:rPr sz="3600" i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3600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6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Wingdings"/>
              <a:buChar char=""/>
              <a:tabLst>
                <a:tab pos="584200" algn="l"/>
              </a:tabLst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Лингвистические</a:t>
            </a:r>
            <a:r>
              <a:rPr sz="3600" b="1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классы</a:t>
            </a:r>
            <a:endParaRPr sz="36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</a:pP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(углубленное</a:t>
            </a:r>
            <a:r>
              <a:rPr sz="3600" i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1F5F"/>
                </a:solidFill>
                <a:latin typeface="Times New Roman"/>
                <a:cs typeface="Times New Roman"/>
              </a:rPr>
              <a:t>изучение</a:t>
            </a:r>
            <a:r>
              <a:rPr sz="3600" i="1" spc="-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английского</a:t>
            </a:r>
            <a:r>
              <a:rPr sz="3600" i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6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Wingdings"/>
              <a:buChar char=""/>
              <a:tabLst>
                <a:tab pos="584200" algn="l"/>
              </a:tabLst>
            </a:pP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Математические</a:t>
            </a:r>
            <a:r>
              <a:rPr sz="3600" b="1" spc="-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классы</a:t>
            </a:r>
            <a:endParaRPr sz="36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(углубленное</a:t>
            </a:r>
            <a:r>
              <a:rPr sz="3600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1F5F"/>
                </a:solidFill>
                <a:latin typeface="Times New Roman"/>
                <a:cs typeface="Times New Roman"/>
              </a:rPr>
              <a:t>изучение</a:t>
            </a:r>
            <a:r>
              <a:rPr sz="3600" i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математики)</a:t>
            </a:r>
            <a:endParaRPr sz="3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056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4463FB7A-2A82-59C1-D303-4EA32152CC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98519C9-E476-FCB5-57C1-4246C0C71D3A}"/>
              </a:ext>
            </a:extLst>
          </p:cNvPr>
          <p:cNvSpPr txBox="1">
            <a:spLocks/>
          </p:cNvSpPr>
          <p:nvPr/>
        </p:nvSpPr>
        <p:spPr>
          <a:xfrm>
            <a:off x="2061972" y="333756"/>
            <a:ext cx="8251190" cy="584775"/>
          </a:xfrm>
          <a:prstGeom prst="rect">
            <a:avLst/>
          </a:prstGeom>
          <a:ln w="12700">
            <a:noFill/>
          </a:ln>
        </p:spPr>
        <p:txBody>
          <a:bodyPr vert="horz" wrap="square" lIns="0" tIns="304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lang="ru-RU" sz="3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EAFF15-75AA-A6B1-FB4F-C6B440460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6877"/>
              </p:ext>
            </p:extLst>
          </p:nvPr>
        </p:nvGraphicFramePr>
        <p:xfrm>
          <a:off x="1650626" y="1088997"/>
          <a:ext cx="10477501" cy="5713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128">
                  <a:extLst>
                    <a:ext uri="{9D8B030D-6E8A-4147-A177-3AD203B41FA5}">
                      <a16:colId xmlns:a16="http://schemas.microsoft.com/office/drawing/2014/main" val="1440919003"/>
                    </a:ext>
                  </a:extLst>
                </a:gridCol>
                <a:gridCol w="2717263">
                  <a:extLst>
                    <a:ext uri="{9D8B030D-6E8A-4147-A177-3AD203B41FA5}">
                      <a16:colId xmlns:a16="http://schemas.microsoft.com/office/drawing/2014/main" val="443935154"/>
                    </a:ext>
                  </a:extLst>
                </a:gridCol>
                <a:gridCol w="1174578">
                  <a:extLst>
                    <a:ext uri="{9D8B030D-6E8A-4147-A177-3AD203B41FA5}">
                      <a16:colId xmlns:a16="http://schemas.microsoft.com/office/drawing/2014/main" val="2442227689"/>
                    </a:ext>
                  </a:extLst>
                </a:gridCol>
                <a:gridCol w="1271118">
                  <a:extLst>
                    <a:ext uri="{9D8B030D-6E8A-4147-A177-3AD203B41FA5}">
                      <a16:colId xmlns:a16="http://schemas.microsoft.com/office/drawing/2014/main" val="2596713107"/>
                    </a:ext>
                  </a:extLst>
                </a:gridCol>
                <a:gridCol w="997587">
                  <a:extLst>
                    <a:ext uri="{9D8B030D-6E8A-4147-A177-3AD203B41FA5}">
                      <a16:colId xmlns:a16="http://schemas.microsoft.com/office/drawing/2014/main" val="56058979"/>
                    </a:ext>
                  </a:extLst>
                </a:gridCol>
                <a:gridCol w="788415">
                  <a:extLst>
                    <a:ext uri="{9D8B030D-6E8A-4147-A177-3AD203B41FA5}">
                      <a16:colId xmlns:a16="http://schemas.microsoft.com/office/drawing/2014/main" val="2842806335"/>
                    </a:ext>
                  </a:extLst>
                </a:gridCol>
                <a:gridCol w="847412">
                  <a:extLst>
                    <a:ext uri="{9D8B030D-6E8A-4147-A177-3AD203B41FA5}">
                      <a16:colId xmlns:a16="http://schemas.microsoft.com/office/drawing/2014/main" val="1299463730"/>
                    </a:ext>
                  </a:extLst>
                </a:gridCol>
              </a:tblGrid>
              <a:tr h="919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Предметные области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Учебные предметы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5 «в», «г», «е», «н», «о», «п», «у»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 «а», «г», «н», «у»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7 «г», «н», «у»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8 «г», «н», «с», «у»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9 «г», «н», «у»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3720788286"/>
                  </a:ext>
                </a:extLst>
              </a:tr>
              <a:tr h="22221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Итого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27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29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30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32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32,5</a:t>
                      </a:r>
                      <a:endParaRPr lang="ru-RU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1713644459"/>
                  </a:ext>
                </a:extLst>
              </a:tr>
              <a:tr h="222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0,5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550648230"/>
                  </a:ext>
                </a:extLst>
              </a:tr>
              <a:tr h="2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Предметные области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Учебные предметы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074905811"/>
                  </a:ext>
                </a:extLst>
              </a:tr>
              <a:tr h="2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 и литература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441341911"/>
                  </a:ext>
                </a:extLst>
              </a:tr>
              <a:tr h="2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Общественно-научные предметы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История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0,5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346198000"/>
                  </a:ext>
                </a:extLst>
              </a:tr>
              <a:tr h="2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Факультатив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Искусство слова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114442085"/>
                  </a:ext>
                </a:extLst>
              </a:tr>
              <a:tr h="2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Факультатив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Комплексный анализ текста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-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840692220"/>
                  </a:ext>
                </a:extLst>
              </a:tr>
              <a:tr h="22221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Итого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33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33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4000415205"/>
                  </a:ext>
                </a:extLst>
              </a:tr>
              <a:tr h="22221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Учебные недели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2800816380"/>
                  </a:ext>
                </a:extLst>
              </a:tr>
              <a:tr h="22221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Всего часов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986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1020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1088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1122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1122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3701429307"/>
                  </a:ext>
                </a:extLst>
              </a:tr>
              <a:tr h="45470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Максимально допустимая недельная нагрузка при 5-дневной рабочей неделе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33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33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31" marR="45331" marT="0" marB="0" anchor="ctr"/>
                </a:tc>
                <a:extLst>
                  <a:ext uri="{0D108BD9-81ED-4DB2-BD59-A6C34878D82A}">
                    <a16:rowId xmlns:a16="http://schemas.microsoft.com/office/drawing/2014/main" val="3902876455"/>
                  </a:ext>
                </a:extLst>
              </a:tr>
            </a:tbl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B243A30-3900-E819-35AC-03E5C205F1BE}"/>
              </a:ext>
            </a:extLst>
          </p:cNvPr>
          <p:cNvSpPr/>
          <p:nvPr/>
        </p:nvSpPr>
        <p:spPr>
          <a:xfrm>
            <a:off x="3792800" y="4539343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1C7FEFE-3787-C5C8-DB2B-797EFC8B4BFF}"/>
              </a:ext>
            </a:extLst>
          </p:cNvPr>
          <p:cNvSpPr/>
          <p:nvPr/>
        </p:nvSpPr>
        <p:spPr>
          <a:xfrm>
            <a:off x="3792800" y="4954737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E52F1EA-1924-EBE0-2E09-CAC80DC3EFED}"/>
              </a:ext>
            </a:extLst>
          </p:cNvPr>
          <p:cNvSpPr/>
          <p:nvPr/>
        </p:nvSpPr>
        <p:spPr>
          <a:xfrm>
            <a:off x="3792800" y="3627453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7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6E9E21-4BF3-E496-60EB-B779A54B5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69346"/>
              </p:ext>
            </p:extLst>
          </p:nvPr>
        </p:nvGraphicFramePr>
        <p:xfrm>
          <a:off x="1586754" y="1921758"/>
          <a:ext cx="10415728" cy="4185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543">
                  <a:extLst>
                    <a:ext uri="{9D8B030D-6E8A-4147-A177-3AD203B41FA5}">
                      <a16:colId xmlns:a16="http://schemas.microsoft.com/office/drawing/2014/main" val="4126952338"/>
                    </a:ext>
                  </a:extLst>
                </a:gridCol>
                <a:gridCol w="3799093">
                  <a:extLst>
                    <a:ext uri="{9D8B030D-6E8A-4147-A177-3AD203B41FA5}">
                      <a16:colId xmlns:a16="http://schemas.microsoft.com/office/drawing/2014/main" val="3287761658"/>
                    </a:ext>
                  </a:extLst>
                </a:gridCol>
                <a:gridCol w="813340">
                  <a:extLst>
                    <a:ext uri="{9D8B030D-6E8A-4147-A177-3AD203B41FA5}">
                      <a16:colId xmlns:a16="http://schemas.microsoft.com/office/drawing/2014/main" val="2964156949"/>
                    </a:ext>
                  </a:extLst>
                </a:gridCol>
                <a:gridCol w="812385">
                  <a:extLst>
                    <a:ext uri="{9D8B030D-6E8A-4147-A177-3AD203B41FA5}">
                      <a16:colId xmlns:a16="http://schemas.microsoft.com/office/drawing/2014/main" val="694215941"/>
                    </a:ext>
                  </a:extLst>
                </a:gridCol>
                <a:gridCol w="813340">
                  <a:extLst>
                    <a:ext uri="{9D8B030D-6E8A-4147-A177-3AD203B41FA5}">
                      <a16:colId xmlns:a16="http://schemas.microsoft.com/office/drawing/2014/main" val="3779285008"/>
                    </a:ext>
                  </a:extLst>
                </a:gridCol>
                <a:gridCol w="812385">
                  <a:extLst>
                    <a:ext uri="{9D8B030D-6E8A-4147-A177-3AD203B41FA5}">
                      <a16:colId xmlns:a16="http://schemas.microsoft.com/office/drawing/2014/main" val="3091146897"/>
                    </a:ext>
                  </a:extLst>
                </a:gridCol>
                <a:gridCol w="655642">
                  <a:extLst>
                    <a:ext uri="{9D8B030D-6E8A-4147-A177-3AD203B41FA5}">
                      <a16:colId xmlns:a16="http://schemas.microsoft.com/office/drawing/2014/main" val="126165455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82237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367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685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(английский язык)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34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5897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Занимательный английский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55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с увлечением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3268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814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недели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8138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1901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допустимая недельная нагрузка при 5-дневной рабочей неделе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340886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F3E40E35-1DBD-0662-1FE5-3FE87D21D37D}"/>
              </a:ext>
            </a:extLst>
          </p:cNvPr>
          <p:cNvSpPr txBox="1">
            <a:spLocks/>
          </p:cNvSpPr>
          <p:nvPr/>
        </p:nvSpPr>
        <p:spPr>
          <a:xfrm>
            <a:off x="2061972" y="333756"/>
            <a:ext cx="8251190" cy="584775"/>
          </a:xfrm>
          <a:prstGeom prst="rect">
            <a:avLst/>
          </a:prstGeom>
          <a:ln w="12700">
            <a:noFill/>
          </a:ln>
        </p:spPr>
        <p:txBody>
          <a:bodyPr vert="horz" wrap="square" lIns="0" tIns="304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lang="ru-RU" sz="3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6D5BB4A-E5DC-B76A-E53F-EE7FD93451F8}"/>
              </a:ext>
            </a:extLst>
          </p:cNvPr>
          <p:cNvSpPr/>
          <p:nvPr/>
        </p:nvSpPr>
        <p:spPr>
          <a:xfrm>
            <a:off x="3776471" y="3184072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9A1403E-D430-FD53-95D1-D79BDA200860}"/>
              </a:ext>
            </a:extLst>
          </p:cNvPr>
          <p:cNvSpPr/>
          <p:nvPr/>
        </p:nvSpPr>
        <p:spPr>
          <a:xfrm>
            <a:off x="3776471" y="4187299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A801FBC-290F-9FF4-49BB-E65301D2C481}"/>
              </a:ext>
            </a:extLst>
          </p:cNvPr>
          <p:cNvSpPr/>
          <p:nvPr/>
        </p:nvSpPr>
        <p:spPr>
          <a:xfrm>
            <a:off x="3776471" y="4440342"/>
            <a:ext cx="387314" cy="244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6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F1DE8F36-949D-8153-4930-0D2829D7AD16}"/>
              </a:ext>
            </a:extLst>
          </p:cNvPr>
          <p:cNvSpPr txBox="1">
            <a:spLocks/>
          </p:cNvSpPr>
          <p:nvPr/>
        </p:nvSpPr>
        <p:spPr>
          <a:xfrm>
            <a:off x="2205227" y="332231"/>
            <a:ext cx="8251190" cy="585416"/>
          </a:xfrm>
          <a:prstGeom prst="rect">
            <a:avLst/>
          </a:prstGeom>
          <a:ln w="12700">
            <a:noFill/>
          </a:ln>
        </p:spPr>
        <p:txBody>
          <a:bodyPr vert="horz" wrap="square" lIns="0" tIns="3111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" algn="ctr">
              <a:lnSpc>
                <a:spcPct val="100000"/>
              </a:lnSpc>
              <a:spcBef>
                <a:spcPts val="244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Кадетский</a:t>
            </a:r>
            <a:r>
              <a:rPr lang="ru-RU" sz="36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C859C-F32D-2995-63DA-2C5E615CF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>
          <a:xfrm>
            <a:off x="1820645" y="1249878"/>
            <a:ext cx="9020354" cy="51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37BDE3-E01F-7AEE-D505-D7917BA0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87857"/>
              </p:ext>
            </p:extLst>
          </p:nvPr>
        </p:nvGraphicFramePr>
        <p:xfrm>
          <a:off x="2106056" y="1042099"/>
          <a:ext cx="8523845" cy="5815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801">
                  <a:extLst>
                    <a:ext uri="{9D8B030D-6E8A-4147-A177-3AD203B41FA5}">
                      <a16:colId xmlns:a16="http://schemas.microsoft.com/office/drawing/2014/main" val="3793364300"/>
                    </a:ext>
                  </a:extLst>
                </a:gridCol>
                <a:gridCol w="3760989">
                  <a:extLst>
                    <a:ext uri="{9D8B030D-6E8A-4147-A177-3AD203B41FA5}">
                      <a16:colId xmlns:a16="http://schemas.microsoft.com/office/drawing/2014/main" val="2252735012"/>
                    </a:ext>
                  </a:extLst>
                </a:gridCol>
                <a:gridCol w="1807055">
                  <a:extLst>
                    <a:ext uri="{9D8B030D-6E8A-4147-A177-3AD203B41FA5}">
                      <a16:colId xmlns:a16="http://schemas.microsoft.com/office/drawing/2014/main" val="4266372386"/>
                    </a:ext>
                  </a:extLst>
                </a:gridCol>
              </a:tblGrid>
              <a:tr h="24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Кадетский класс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092464"/>
                  </a:ext>
                </a:extLst>
              </a:tr>
              <a:tr h="603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«Строевая подготовка»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255129"/>
                  </a:ext>
                </a:extLst>
              </a:tr>
              <a:tr h="619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«Разговоры о важном»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053352"/>
                  </a:ext>
                </a:extLst>
              </a:tr>
              <a:tr h="2474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«РДДМ»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626899"/>
                  </a:ext>
                </a:extLst>
              </a:tr>
              <a:tr h="512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«Россия – мои горизонты»»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7491"/>
                  </a:ext>
                </a:extLst>
              </a:tr>
              <a:tr h="512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«Мы кадеты: юные пограничники»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892584"/>
                  </a:ext>
                </a:extLst>
              </a:tr>
              <a:tr h="51280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«Нескучное программирование»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217433"/>
                  </a:ext>
                </a:extLst>
              </a:tr>
              <a:tr h="51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«Занимательная математика»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31822"/>
                  </a:ext>
                </a:extLst>
              </a:tr>
              <a:tr h="408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«Азбука права»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459029"/>
                  </a:ext>
                </a:extLst>
              </a:tr>
              <a:tr h="408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«Секреты русского языка»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334858"/>
                  </a:ext>
                </a:extLst>
              </a:tr>
              <a:tr h="604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«Функциональная грамотность: учимся для жизни»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625606"/>
                  </a:ext>
                </a:extLst>
              </a:tr>
              <a:tr h="619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Танцевальная студия «Кадетский бал»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964208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1D11514A-FBB4-ED24-369C-8310CC348CDF}"/>
              </a:ext>
            </a:extLst>
          </p:cNvPr>
          <p:cNvSpPr txBox="1">
            <a:spLocks/>
          </p:cNvSpPr>
          <p:nvPr/>
        </p:nvSpPr>
        <p:spPr>
          <a:xfrm>
            <a:off x="2205227" y="332231"/>
            <a:ext cx="8251190" cy="585416"/>
          </a:xfrm>
          <a:prstGeom prst="rect">
            <a:avLst/>
          </a:prstGeom>
          <a:ln w="12700">
            <a:noFill/>
          </a:ln>
        </p:spPr>
        <p:txBody>
          <a:bodyPr vert="horz" wrap="square" lIns="0" tIns="3111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" algn="ctr">
              <a:lnSpc>
                <a:spcPct val="100000"/>
              </a:lnSpc>
              <a:spcBef>
                <a:spcPts val="244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Кадетский</a:t>
            </a:r>
            <a:r>
              <a:rPr lang="ru-RU" sz="36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3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0AFDE93-E9D5-3081-D0B5-DAE63B06FF81}"/>
              </a:ext>
            </a:extLst>
          </p:cNvPr>
          <p:cNvSpPr txBox="1">
            <a:spLocks/>
          </p:cNvSpPr>
          <p:nvPr/>
        </p:nvSpPr>
        <p:spPr>
          <a:xfrm>
            <a:off x="1773935" y="188976"/>
            <a:ext cx="8898890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Модуль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36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предпрофиль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7082A65C-C1DC-9B22-9F05-004996236EBD}"/>
              </a:ext>
            </a:extLst>
          </p:cNvPr>
          <p:cNvGrpSpPr/>
          <p:nvPr/>
        </p:nvGrpSpPr>
        <p:grpSpPr>
          <a:xfrm>
            <a:off x="4209034" y="470662"/>
            <a:ext cx="444500" cy="84455"/>
            <a:chOff x="4209034" y="470662"/>
            <a:chExt cx="444500" cy="8445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97AFC80-AA14-136A-8850-4BE7231A884F}"/>
                </a:ext>
              </a:extLst>
            </p:cNvPr>
            <p:cNvSpPr/>
            <p:nvPr/>
          </p:nvSpPr>
          <p:spPr>
            <a:xfrm>
              <a:off x="4215384" y="477012"/>
              <a:ext cx="431800" cy="71755"/>
            </a:xfrm>
            <a:custGeom>
              <a:avLst/>
              <a:gdLst/>
              <a:ahLst/>
              <a:cxnLst/>
              <a:rect l="l" t="t" r="r" b="b"/>
              <a:pathLst>
                <a:path w="431800" h="71754">
                  <a:moveTo>
                    <a:pt x="395477" y="0"/>
                  </a:moveTo>
                  <a:lnTo>
                    <a:pt x="395477" y="17907"/>
                  </a:lnTo>
                  <a:lnTo>
                    <a:pt x="0" y="17907"/>
                  </a:lnTo>
                  <a:lnTo>
                    <a:pt x="0" y="53721"/>
                  </a:lnTo>
                  <a:lnTo>
                    <a:pt x="395477" y="53721"/>
                  </a:lnTo>
                  <a:lnTo>
                    <a:pt x="395477" y="71627"/>
                  </a:lnTo>
                  <a:lnTo>
                    <a:pt x="431291" y="35813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CA466FFE-AB7B-8019-707B-D59ADCC4DEA3}"/>
                </a:ext>
              </a:extLst>
            </p:cNvPr>
            <p:cNvSpPr/>
            <p:nvPr/>
          </p:nvSpPr>
          <p:spPr>
            <a:xfrm>
              <a:off x="4215384" y="477012"/>
              <a:ext cx="431800" cy="71755"/>
            </a:xfrm>
            <a:custGeom>
              <a:avLst/>
              <a:gdLst/>
              <a:ahLst/>
              <a:cxnLst/>
              <a:rect l="l" t="t" r="r" b="b"/>
              <a:pathLst>
                <a:path w="431800" h="71754">
                  <a:moveTo>
                    <a:pt x="0" y="17907"/>
                  </a:moveTo>
                  <a:lnTo>
                    <a:pt x="395477" y="17907"/>
                  </a:lnTo>
                  <a:lnTo>
                    <a:pt x="395477" y="0"/>
                  </a:lnTo>
                  <a:lnTo>
                    <a:pt x="431291" y="35813"/>
                  </a:lnTo>
                  <a:lnTo>
                    <a:pt x="395477" y="71627"/>
                  </a:lnTo>
                  <a:lnTo>
                    <a:pt x="395477" y="53721"/>
                  </a:lnTo>
                  <a:lnTo>
                    <a:pt x="0" y="53721"/>
                  </a:lnTo>
                  <a:lnTo>
                    <a:pt x="0" y="1790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7">
            <a:extLst>
              <a:ext uri="{FF2B5EF4-FFF2-40B4-BE49-F238E27FC236}">
                <a16:creationId xmlns:a16="http://schemas.microsoft.com/office/drawing/2014/main" id="{99B33616-4FEA-245A-6357-C7D4A3FA6414}"/>
              </a:ext>
            </a:extLst>
          </p:cNvPr>
          <p:cNvGrpSpPr/>
          <p:nvPr/>
        </p:nvGrpSpPr>
        <p:grpSpPr>
          <a:xfrm>
            <a:off x="7599933" y="487426"/>
            <a:ext cx="445770" cy="84455"/>
            <a:chOff x="7599933" y="487426"/>
            <a:chExt cx="445770" cy="84455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435EC03E-CC75-935F-AD1D-3F889A0C3ACF}"/>
                </a:ext>
              </a:extLst>
            </p:cNvPr>
            <p:cNvSpPr/>
            <p:nvPr/>
          </p:nvSpPr>
          <p:spPr>
            <a:xfrm>
              <a:off x="7606283" y="493776"/>
              <a:ext cx="433070" cy="71755"/>
            </a:xfrm>
            <a:custGeom>
              <a:avLst/>
              <a:gdLst/>
              <a:ahLst/>
              <a:cxnLst/>
              <a:rect l="l" t="t" r="r" b="b"/>
              <a:pathLst>
                <a:path w="433070" h="71754">
                  <a:moveTo>
                    <a:pt x="397001" y="0"/>
                  </a:moveTo>
                  <a:lnTo>
                    <a:pt x="397001" y="17907"/>
                  </a:lnTo>
                  <a:lnTo>
                    <a:pt x="0" y="17907"/>
                  </a:lnTo>
                  <a:lnTo>
                    <a:pt x="0" y="53721"/>
                  </a:lnTo>
                  <a:lnTo>
                    <a:pt x="397001" y="53721"/>
                  </a:lnTo>
                  <a:lnTo>
                    <a:pt x="397001" y="71627"/>
                  </a:lnTo>
                  <a:lnTo>
                    <a:pt x="432816" y="35813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CF1B4E92-7166-1F83-847D-FB5D048ADF0E}"/>
                </a:ext>
              </a:extLst>
            </p:cNvPr>
            <p:cNvSpPr/>
            <p:nvPr/>
          </p:nvSpPr>
          <p:spPr>
            <a:xfrm>
              <a:off x="7606283" y="493776"/>
              <a:ext cx="433070" cy="71755"/>
            </a:xfrm>
            <a:custGeom>
              <a:avLst/>
              <a:gdLst/>
              <a:ahLst/>
              <a:cxnLst/>
              <a:rect l="l" t="t" r="r" b="b"/>
              <a:pathLst>
                <a:path w="433070" h="71754">
                  <a:moveTo>
                    <a:pt x="0" y="17907"/>
                  </a:moveTo>
                  <a:lnTo>
                    <a:pt x="397001" y="17907"/>
                  </a:lnTo>
                  <a:lnTo>
                    <a:pt x="397001" y="0"/>
                  </a:lnTo>
                  <a:lnTo>
                    <a:pt x="432816" y="35813"/>
                  </a:lnTo>
                  <a:lnTo>
                    <a:pt x="397001" y="71627"/>
                  </a:lnTo>
                  <a:lnTo>
                    <a:pt x="397001" y="53721"/>
                  </a:lnTo>
                  <a:lnTo>
                    <a:pt x="0" y="53721"/>
                  </a:lnTo>
                  <a:lnTo>
                    <a:pt x="0" y="1790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88524B8C-6E48-6BB3-6476-B5DFD0115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299658"/>
              </p:ext>
            </p:extLst>
          </p:nvPr>
        </p:nvGraphicFramePr>
        <p:xfrm>
          <a:off x="2574253" y="1461244"/>
          <a:ext cx="7043493" cy="520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54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62ED5462-D2B0-0DD6-5926-433E083727C4}"/>
              </a:ext>
            </a:extLst>
          </p:cNvPr>
          <p:cNvSpPr txBox="1">
            <a:spLocks/>
          </p:cNvSpPr>
          <p:nvPr/>
        </p:nvSpPr>
        <p:spPr>
          <a:xfrm>
            <a:off x="1773935" y="188976"/>
            <a:ext cx="9231522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Структура профильного обучения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BFA6AD7-4E8F-9BE8-01EA-FDF2B3F2F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9895"/>
              </p:ext>
            </p:extLst>
          </p:nvPr>
        </p:nvGraphicFramePr>
        <p:xfrm>
          <a:off x="2032000" y="773110"/>
          <a:ext cx="8679543" cy="589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329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CF63FA6-1BEA-9294-9F01-C75243759DE4}"/>
              </a:ext>
            </a:extLst>
          </p:cNvPr>
          <p:cNvSpPr txBox="1">
            <a:spLocks/>
          </p:cNvSpPr>
          <p:nvPr/>
        </p:nvSpPr>
        <p:spPr>
          <a:xfrm>
            <a:off x="1806592" y="201715"/>
            <a:ext cx="9231522" cy="1138132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Профильное обучение на уровне среднего общего образования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FA9679-AFBE-529A-A567-D3857FAE77A0}"/>
              </a:ext>
            </a:extLst>
          </p:cNvPr>
          <p:cNvSpPr/>
          <p:nvPr/>
        </p:nvSpPr>
        <p:spPr>
          <a:xfrm>
            <a:off x="5093857" y="1714500"/>
            <a:ext cx="2961351" cy="1138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профиль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5F864C-648C-2DE7-4242-DAFF3ACF397B}"/>
              </a:ext>
            </a:extLst>
          </p:cNvPr>
          <p:cNvSpPr/>
          <p:nvPr/>
        </p:nvSpPr>
        <p:spPr>
          <a:xfrm>
            <a:off x="1806591" y="1714500"/>
            <a:ext cx="2961351" cy="1138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профиль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E94252E-382B-8A77-2103-8CF7E06AB90E}"/>
              </a:ext>
            </a:extLst>
          </p:cNvPr>
          <p:cNvSpPr/>
          <p:nvPr/>
        </p:nvSpPr>
        <p:spPr>
          <a:xfrm>
            <a:off x="8381123" y="1714500"/>
            <a:ext cx="2961351" cy="1138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профиль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E073B0-3EBB-694C-DBB2-3C0A801E29C5}"/>
              </a:ext>
            </a:extLst>
          </p:cNvPr>
          <p:cNvSpPr/>
          <p:nvPr/>
        </p:nvSpPr>
        <p:spPr>
          <a:xfrm>
            <a:off x="1833368" y="2999589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8E48E1-7C0C-DADD-83C0-8597DE77FD9A}"/>
              </a:ext>
            </a:extLst>
          </p:cNvPr>
          <p:cNvSpPr/>
          <p:nvPr/>
        </p:nvSpPr>
        <p:spPr>
          <a:xfrm>
            <a:off x="1806590" y="4359728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 язык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3842DB0-747D-A86C-23BD-146DD614FAB6}"/>
              </a:ext>
            </a:extLst>
          </p:cNvPr>
          <p:cNvCxnSpPr>
            <a:cxnSpLocks/>
          </p:cNvCxnSpPr>
          <p:nvPr/>
        </p:nvCxnSpPr>
        <p:spPr>
          <a:xfrm>
            <a:off x="1833368" y="1959429"/>
            <a:ext cx="0" cy="4898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5C8E87-ECFA-CF71-8B8E-934A5BACEFE3}"/>
              </a:ext>
            </a:extLst>
          </p:cNvPr>
          <p:cNvSpPr txBox="1"/>
          <p:nvPr/>
        </p:nvSpPr>
        <p:spPr>
          <a:xfrm>
            <a:off x="1806591" y="5644817"/>
            <a:ext cx="296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 образование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Страноведение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История: теория и практика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6FEDCC8-CE6D-D83D-C6CF-168933BC693F}"/>
              </a:ext>
            </a:extLst>
          </p:cNvPr>
          <p:cNvCxnSpPr>
            <a:cxnSpLocks/>
          </p:cNvCxnSpPr>
          <p:nvPr/>
        </p:nvCxnSpPr>
        <p:spPr>
          <a:xfrm>
            <a:off x="5087539" y="1959429"/>
            <a:ext cx="0" cy="4898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EEDD733-081B-828F-2DF2-6AE03CFD3CA0}"/>
              </a:ext>
            </a:extLst>
          </p:cNvPr>
          <p:cNvSpPr/>
          <p:nvPr/>
        </p:nvSpPr>
        <p:spPr>
          <a:xfrm>
            <a:off x="5087538" y="2999589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C8C618-4F01-C1DB-8668-4CC5489CC87B}"/>
              </a:ext>
            </a:extLst>
          </p:cNvPr>
          <p:cNvSpPr/>
          <p:nvPr/>
        </p:nvSpPr>
        <p:spPr>
          <a:xfrm>
            <a:off x="5087537" y="4359728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D2EAD-A244-DA3F-3560-A0A2E2332EC1}"/>
              </a:ext>
            </a:extLst>
          </p:cNvPr>
          <p:cNvSpPr txBox="1"/>
          <p:nvPr/>
        </p:nvSpPr>
        <p:spPr>
          <a:xfrm>
            <a:off x="5120634" y="5664620"/>
            <a:ext cx="296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в задачах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нестандартных задач по математике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9DE95C-163E-B908-D078-AC60E5AA1F78}"/>
              </a:ext>
            </a:extLst>
          </p:cNvPr>
          <p:cNvCxnSpPr>
            <a:cxnSpLocks/>
          </p:cNvCxnSpPr>
          <p:nvPr/>
        </p:nvCxnSpPr>
        <p:spPr>
          <a:xfrm>
            <a:off x="8379591" y="1959429"/>
            <a:ext cx="0" cy="4898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7D4A01-1031-CEC5-0DA8-D3B7C085A354}"/>
              </a:ext>
            </a:extLst>
          </p:cNvPr>
          <p:cNvSpPr/>
          <p:nvPr/>
        </p:nvSpPr>
        <p:spPr>
          <a:xfrm>
            <a:off x="8378060" y="3042396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D6F653-B9E4-2F0D-E7A9-137A8004489F}"/>
              </a:ext>
            </a:extLst>
          </p:cNvPr>
          <p:cNvSpPr/>
          <p:nvPr/>
        </p:nvSpPr>
        <p:spPr>
          <a:xfrm>
            <a:off x="8378060" y="4381132"/>
            <a:ext cx="2961351" cy="113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15BE99-F0B1-F413-CA80-BFA59BA75548}"/>
              </a:ext>
            </a:extLst>
          </p:cNvPr>
          <p:cNvSpPr txBox="1"/>
          <p:nvPr/>
        </p:nvSpPr>
        <p:spPr>
          <a:xfrm>
            <a:off x="8341710" y="5639498"/>
            <a:ext cx="296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 медицину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в практических задачах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право</a:t>
            </a:r>
          </a:p>
        </p:txBody>
      </p:sp>
    </p:spTree>
    <p:extLst>
      <p:ext uri="{BB962C8B-B14F-4D97-AF65-F5344CB8AC3E}">
        <p14:creationId xmlns:p14="http://schemas.microsoft.com/office/powerpoint/2010/main" val="384745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F3A830B8-B701-B352-46D3-8F4DAD52B183}"/>
              </a:ext>
            </a:extLst>
          </p:cNvPr>
          <p:cNvSpPr txBox="1">
            <a:spLocks/>
          </p:cNvSpPr>
          <p:nvPr/>
        </p:nvSpPr>
        <p:spPr>
          <a:xfrm>
            <a:off x="0" y="201715"/>
            <a:ext cx="12192000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Учебный план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74732DF-A20F-0D5B-54C7-FDDA5E824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00324"/>
              </p:ext>
            </p:extLst>
          </p:nvPr>
        </p:nvGraphicFramePr>
        <p:xfrm>
          <a:off x="1586754" y="900050"/>
          <a:ext cx="10447397" cy="5993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412">
                  <a:extLst>
                    <a:ext uri="{9D8B030D-6E8A-4147-A177-3AD203B41FA5}">
                      <a16:colId xmlns:a16="http://schemas.microsoft.com/office/drawing/2014/main" val="1303896748"/>
                    </a:ext>
                  </a:extLst>
                </a:gridCol>
                <a:gridCol w="3498001">
                  <a:extLst>
                    <a:ext uri="{9D8B030D-6E8A-4147-A177-3AD203B41FA5}">
                      <a16:colId xmlns:a16="http://schemas.microsoft.com/office/drawing/2014/main" val="814154921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2483926429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368010927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1369650563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1409204511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3456491928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644529020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758149782"/>
                    </a:ext>
                  </a:extLst>
                </a:gridCol>
                <a:gridCol w="523748">
                  <a:extLst>
                    <a:ext uri="{9D8B030D-6E8A-4147-A177-3AD203B41FA5}">
                      <a16:colId xmlns:a16="http://schemas.microsoft.com/office/drawing/2014/main" val="2549090966"/>
                    </a:ext>
                  </a:extLst>
                </a:gridCol>
              </a:tblGrid>
              <a:tr h="374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418491"/>
                  </a:ext>
                </a:extLst>
              </a:tr>
              <a:tr h="56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Иностранные языки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 (английский)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528936"/>
                  </a:ext>
                </a:extLst>
              </a:tr>
              <a:tr h="1829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Общественно-научные предметы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578312"/>
                  </a:ext>
                </a:extLst>
              </a:tr>
              <a:tr h="374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У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96090"/>
                  </a:ext>
                </a:extLst>
              </a:tr>
              <a:tr h="18296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2615"/>
                  </a:ext>
                </a:extLst>
              </a:tr>
              <a:tr h="50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Право и образование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1097773"/>
                  </a:ext>
                </a:extLst>
              </a:tr>
              <a:tr h="56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История: теория и практика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3268082"/>
                  </a:ext>
                </a:extLst>
              </a:tr>
              <a:tr h="56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Избранные вопросы математики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487346"/>
                  </a:ext>
                </a:extLst>
              </a:tr>
              <a:tr h="374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Практическое право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206692"/>
                  </a:ext>
                </a:extLst>
              </a:tr>
              <a:tr h="52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Основы педагогики и психологии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058306"/>
                  </a:ext>
                </a:extLst>
              </a:tr>
              <a:tr h="374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Страноведение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638744"/>
                  </a:ext>
                </a:extLst>
              </a:tr>
              <a:tr h="726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Элективный курс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переводческой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7789809"/>
                  </a:ext>
                </a:extLst>
              </a:tr>
              <a:tr h="18296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79223"/>
                  </a:ext>
                </a:extLst>
              </a:tr>
            </a:tbl>
          </a:graphicData>
        </a:graphic>
      </p:graphicFrame>
      <p:pic>
        <p:nvPicPr>
          <p:cNvPr id="7" name="object 16">
            <a:extLst>
              <a:ext uri="{FF2B5EF4-FFF2-40B4-BE49-F238E27FC236}">
                <a16:creationId xmlns:a16="http://schemas.microsoft.com/office/drawing/2014/main" id="{6434C3B6-598A-5AF8-C3D5-40A65A188D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03FD347F-9067-BDD5-8CAC-12B9E40794C8}"/>
              </a:ext>
            </a:extLst>
          </p:cNvPr>
          <p:cNvSpPr/>
          <p:nvPr/>
        </p:nvSpPr>
        <p:spPr>
          <a:xfrm>
            <a:off x="7931039" y="2947865"/>
            <a:ext cx="1374325" cy="58270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6CB9A4-1990-1935-AE2C-E608791D3515}"/>
              </a:ext>
            </a:extLst>
          </p:cNvPr>
          <p:cNvSpPr/>
          <p:nvPr/>
        </p:nvSpPr>
        <p:spPr>
          <a:xfrm>
            <a:off x="10019816" y="2947865"/>
            <a:ext cx="1374325" cy="58270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6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E52684-5F40-86B3-A40F-23ACC8B4D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28013"/>
              </p:ext>
            </p:extLst>
          </p:nvPr>
        </p:nvGraphicFramePr>
        <p:xfrm>
          <a:off x="1606920" y="95742"/>
          <a:ext cx="10490322" cy="6635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3651">
                  <a:extLst>
                    <a:ext uri="{9D8B030D-6E8A-4147-A177-3AD203B41FA5}">
                      <a16:colId xmlns:a16="http://schemas.microsoft.com/office/drawing/2014/main" val="411079257"/>
                    </a:ext>
                  </a:extLst>
                </a:gridCol>
                <a:gridCol w="1124510">
                  <a:extLst>
                    <a:ext uri="{9D8B030D-6E8A-4147-A177-3AD203B41FA5}">
                      <a16:colId xmlns:a16="http://schemas.microsoft.com/office/drawing/2014/main" val="1940290786"/>
                    </a:ext>
                  </a:extLst>
                </a:gridCol>
                <a:gridCol w="1320078">
                  <a:extLst>
                    <a:ext uri="{9D8B030D-6E8A-4147-A177-3AD203B41FA5}">
                      <a16:colId xmlns:a16="http://schemas.microsoft.com/office/drawing/2014/main" val="953534539"/>
                    </a:ext>
                  </a:extLst>
                </a:gridCol>
                <a:gridCol w="733653">
                  <a:extLst>
                    <a:ext uri="{9D8B030D-6E8A-4147-A177-3AD203B41FA5}">
                      <a16:colId xmlns:a16="http://schemas.microsoft.com/office/drawing/2014/main" val="1664926043"/>
                    </a:ext>
                  </a:extLst>
                </a:gridCol>
                <a:gridCol w="227884">
                  <a:extLst>
                    <a:ext uri="{9D8B030D-6E8A-4147-A177-3AD203B41FA5}">
                      <a16:colId xmlns:a16="http://schemas.microsoft.com/office/drawing/2014/main" val="3804295136"/>
                    </a:ext>
                  </a:extLst>
                </a:gridCol>
                <a:gridCol w="1157105">
                  <a:extLst>
                    <a:ext uri="{9D8B030D-6E8A-4147-A177-3AD203B41FA5}">
                      <a16:colId xmlns:a16="http://schemas.microsoft.com/office/drawing/2014/main" val="580267477"/>
                    </a:ext>
                  </a:extLst>
                </a:gridCol>
                <a:gridCol w="840631">
                  <a:extLst>
                    <a:ext uri="{9D8B030D-6E8A-4147-A177-3AD203B41FA5}">
                      <a16:colId xmlns:a16="http://schemas.microsoft.com/office/drawing/2014/main" val="3218213903"/>
                    </a:ext>
                  </a:extLst>
                </a:gridCol>
                <a:gridCol w="1112810">
                  <a:extLst>
                    <a:ext uri="{9D8B030D-6E8A-4147-A177-3AD203B41FA5}">
                      <a16:colId xmlns:a16="http://schemas.microsoft.com/office/drawing/2014/main" val="4071174753"/>
                    </a:ext>
                  </a:extLst>
                </a:gridCol>
              </a:tblGrid>
              <a:tr h="11156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(11) «М», 10 (11) «Б»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профиль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(11) «В», 10 (11) «Г»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гуманитарный профиль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(11) «Е», 10 (11) «У»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профиль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25902"/>
                  </a:ext>
                </a:extLst>
              </a:tr>
              <a:tr h="215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(П)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(П)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2743529213"/>
                  </a:ext>
                </a:extLst>
              </a:tr>
              <a:tr h="371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«Волейбол»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35047609"/>
                  </a:ext>
                </a:extLst>
              </a:tr>
              <a:tr h="299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«Разговоры о важном»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3735687784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«Россия – мои горизонты»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6514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«Технология создания сайтов»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9006"/>
                  </a:ext>
                </a:extLst>
              </a:tr>
              <a:tr h="56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«Математические методы в физике»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27812"/>
                  </a:ext>
                </a:extLst>
              </a:tr>
              <a:tr h="31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«Подготовка к ВсОШ»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31388"/>
                  </a:ext>
                </a:extLst>
              </a:tr>
              <a:tr h="38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«Разговорный английский»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6875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«Трудные вопросы истории»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40967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«Решение задач по генетике»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2781213976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«Сложные вопросы химии»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2117425910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 «Экономика»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210222256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«Школа права»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304352301"/>
                  </a:ext>
                </a:extLst>
              </a:tr>
              <a:tr h="398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«Пушкинский бал»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 anchor="ctr"/>
                </a:tc>
                <a:extLst>
                  <a:ext uri="{0D108BD9-81ED-4DB2-BD59-A6C34878D82A}">
                    <a16:rowId xmlns:a16="http://schemas.microsoft.com/office/drawing/2014/main" val="2195892706"/>
                  </a:ext>
                </a:extLst>
              </a:tr>
              <a:tr h="2158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8" marR="52538" marT="0" marB="0"/>
                </a:tc>
                <a:extLst>
                  <a:ext uri="{0D108BD9-81ED-4DB2-BD59-A6C34878D82A}">
                    <a16:rowId xmlns:a16="http://schemas.microsoft.com/office/drawing/2014/main" val="216717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8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6782E-9E4F-ABB1-EBFB-98D93F5F0767}"/>
              </a:ext>
            </a:extLst>
          </p:cNvPr>
          <p:cNvSpPr txBox="1"/>
          <p:nvPr/>
        </p:nvSpPr>
        <p:spPr>
          <a:xfrm>
            <a:off x="2008094" y="1265855"/>
            <a:ext cx="86599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предпрофильной подготовки и профильного обучения в условиях образовательного комплекса»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Дёмина Е.В., заместитель директора по УВР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«Мероприятия для обучающихся как инструмент профориентации»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Фомичева Н.В., методист по УВР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«Особенности преподавания биологии в профильном классе»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Толкалина Ю.Р., учитель биологии </a:t>
            </a:r>
          </a:p>
        </p:txBody>
      </p:sp>
    </p:spTree>
    <p:extLst>
      <p:ext uri="{BB962C8B-B14F-4D97-AF65-F5344CB8AC3E}">
        <p14:creationId xmlns:p14="http://schemas.microsoft.com/office/powerpoint/2010/main" val="13507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CCDB0744-A916-FC4D-B84E-231CFB931542}"/>
              </a:ext>
            </a:extLst>
          </p:cNvPr>
          <p:cNvSpPr txBox="1">
            <a:spLocks/>
          </p:cNvSpPr>
          <p:nvPr/>
        </p:nvSpPr>
        <p:spPr>
          <a:xfrm>
            <a:off x="1806592" y="201715"/>
            <a:ext cx="9231522" cy="1138132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Профильное обучение на уровне среднего общего образования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0CBED91-5462-360A-3F87-DD9C0F95A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398694"/>
              </p:ext>
            </p:extLst>
          </p:nvPr>
        </p:nvGraphicFramePr>
        <p:xfrm>
          <a:off x="1806593" y="1339848"/>
          <a:ext cx="9084564" cy="53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ject 11">
            <a:extLst>
              <a:ext uri="{FF2B5EF4-FFF2-40B4-BE49-F238E27FC236}">
                <a16:creationId xmlns:a16="http://schemas.microsoft.com/office/drawing/2014/main" id="{CD013F5C-448D-94D5-743F-0E8FDCCBF8C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15609" y="3998067"/>
            <a:ext cx="1139952" cy="1141475"/>
          </a:xfrm>
          <a:prstGeom prst="rect">
            <a:avLst/>
          </a:prstGeom>
        </p:spPr>
      </p:pic>
      <p:pic>
        <p:nvPicPr>
          <p:cNvPr id="7" name="object 10">
            <a:extLst>
              <a:ext uri="{FF2B5EF4-FFF2-40B4-BE49-F238E27FC236}">
                <a16:creationId xmlns:a16="http://schemas.microsoft.com/office/drawing/2014/main" id="{FD960176-DBF0-DA03-6792-787FC164C0F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84151" y="5148073"/>
            <a:ext cx="1021080" cy="1139952"/>
          </a:xfrm>
          <a:prstGeom prst="rect">
            <a:avLst/>
          </a:prstGeom>
        </p:spPr>
      </p:pic>
      <p:pic>
        <p:nvPicPr>
          <p:cNvPr id="8" name="object 20">
            <a:extLst>
              <a:ext uri="{FF2B5EF4-FFF2-40B4-BE49-F238E27FC236}">
                <a16:creationId xmlns:a16="http://schemas.microsoft.com/office/drawing/2014/main" id="{A9FA7243-8B6D-2CD5-51A4-B4E7BDFAFE9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82789" y="3429000"/>
            <a:ext cx="131216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362A38-1DCC-D540-B378-2C11892B0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8495"/>
              </p:ext>
            </p:extLst>
          </p:nvPr>
        </p:nvGraphicFramePr>
        <p:xfrm>
          <a:off x="1681513" y="1333450"/>
          <a:ext cx="923152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203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</a:t>
                      </a:r>
                    </a:p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</a:t>
                      </a:r>
                    </a:p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(профиль)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Медалисты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1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1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FA241140-D71F-E81A-13D0-4EF8F120DEF0}"/>
              </a:ext>
            </a:extLst>
          </p:cNvPr>
          <p:cNvSpPr txBox="1">
            <a:spLocks/>
          </p:cNvSpPr>
          <p:nvPr/>
        </p:nvSpPr>
        <p:spPr>
          <a:xfrm>
            <a:off x="1806592" y="201715"/>
            <a:ext cx="9231522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Динамика достижений выпускников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6745D18-C0DF-C087-692C-647119A22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46580"/>
              </p:ext>
            </p:extLst>
          </p:nvPr>
        </p:nvGraphicFramePr>
        <p:xfrm>
          <a:off x="1806592" y="3679371"/>
          <a:ext cx="9106446" cy="221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894">
                  <a:extLst>
                    <a:ext uri="{9D8B030D-6E8A-4147-A177-3AD203B41FA5}">
                      <a16:colId xmlns:a16="http://schemas.microsoft.com/office/drawing/2014/main" val="101992298"/>
                    </a:ext>
                  </a:extLst>
                </a:gridCol>
                <a:gridCol w="1106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930">
                  <a:extLst>
                    <a:ext uri="{9D8B030D-6E8A-4147-A177-3AD203B41FA5}">
                      <a16:colId xmlns:a16="http://schemas.microsoft.com/office/drawing/2014/main" val="3009159397"/>
                    </a:ext>
                  </a:extLst>
                </a:gridCol>
              </a:tblGrid>
              <a:tr h="861483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 язык/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Обществ.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Биология/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157/99,4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71/97,3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58/86,6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22/70,9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166/98,8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49/73,1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40/93,0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6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0FAD8016-2BE2-236C-5F13-9588BBAEAA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B3E52A1-1AC3-8D90-83D5-EE959B244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56847"/>
              </p:ext>
            </p:extLst>
          </p:nvPr>
        </p:nvGraphicFramePr>
        <p:xfrm>
          <a:off x="1806592" y="2770364"/>
          <a:ext cx="908456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9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региональный этап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Победители/Призеры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249766C7-9BE7-190C-29FC-F28EC78039AC}"/>
              </a:ext>
            </a:extLst>
          </p:cNvPr>
          <p:cNvSpPr txBox="1">
            <a:spLocks/>
          </p:cNvSpPr>
          <p:nvPr/>
        </p:nvSpPr>
        <p:spPr>
          <a:xfrm>
            <a:off x="1806592" y="201715"/>
            <a:ext cx="9231522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Динамика достижений выпускников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401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EF7A7-96A9-4001-AD71-953D8A82B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98" y="0"/>
            <a:ext cx="6858000" cy="68580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11F6061C-5E5A-462C-9EEC-34B23525069A}"/>
              </a:ext>
            </a:extLst>
          </p:cNvPr>
          <p:cNvSpPr txBox="1"/>
          <p:nvPr/>
        </p:nvSpPr>
        <p:spPr>
          <a:xfrm>
            <a:off x="524933" y="1684378"/>
            <a:ext cx="3456987" cy="15803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105"/>
              </a:spcBef>
            </a:pPr>
            <a:r>
              <a:rPr lang="ru-RU" sz="24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Фокин Валерий, </a:t>
            </a:r>
          </a:p>
          <a:p>
            <a:pPr marL="12700" marR="5080" algn="ctr">
              <a:lnSpc>
                <a:spcPct val="106900"/>
              </a:lnSpc>
              <a:spcBef>
                <a:spcPts val="105"/>
              </a:spcBef>
            </a:pPr>
            <a:r>
              <a:rPr lang="ru-RU" sz="24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призер заключительного этапа </a:t>
            </a:r>
            <a:r>
              <a:rPr lang="ru-RU" sz="2400" b="1" i="1" spc="-1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ВсОШ</a:t>
            </a:r>
            <a:r>
              <a:rPr lang="ru-RU" sz="24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по робототехнике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590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4E23C1-27E1-4A6D-8B8C-25CB67B0A8AF}"/>
              </a:ext>
            </a:extLst>
          </p:cNvPr>
          <p:cNvSpPr/>
          <p:nvPr/>
        </p:nvSpPr>
        <p:spPr>
          <a:xfrm>
            <a:off x="1586754" y="260915"/>
            <a:ext cx="91769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чемпионата «Профессионалы-2024» по компетенции «Преподавание в младших классах» (юниоры)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DF7FC4-EAC0-4AA1-8FC6-FA09EFD56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/>
          <a:stretch/>
        </p:blipFill>
        <p:spPr>
          <a:xfrm>
            <a:off x="8002281" y="1626416"/>
            <a:ext cx="3737068" cy="44820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5460E2-B333-4451-B146-416BC45EC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25112" r="6622"/>
          <a:stretch/>
        </p:blipFill>
        <p:spPr>
          <a:xfrm>
            <a:off x="452651" y="1626417"/>
            <a:ext cx="7393207" cy="44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4E23C1-27E1-4A6D-8B8C-25CB67B0A8AF}"/>
              </a:ext>
            </a:extLst>
          </p:cNvPr>
          <p:cNvSpPr/>
          <p:nvPr/>
        </p:nvSpPr>
        <p:spPr>
          <a:xfrm>
            <a:off x="1586754" y="260915"/>
            <a:ext cx="91769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чемпионата «Профессионалы-2024» по компетенции «Преподавание английского языка в дистанционном формате» (юниоры)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35CFC9-3937-4618-9D72-FB9E54690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2" y="1918667"/>
            <a:ext cx="6401290" cy="4800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C7E315-1DBE-4D1D-9A52-B07D61B9F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/>
          <a:stretch/>
        </p:blipFill>
        <p:spPr>
          <a:xfrm>
            <a:off x="1553362" y="1918667"/>
            <a:ext cx="2875175" cy="308624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555C6EDF-C2A8-44D3-9A9D-06332B595EE2}"/>
              </a:ext>
            </a:extLst>
          </p:cNvPr>
          <p:cNvSpPr txBox="1"/>
          <p:nvPr/>
        </p:nvSpPr>
        <p:spPr>
          <a:xfrm>
            <a:off x="1504657" y="5191149"/>
            <a:ext cx="2875175" cy="790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105"/>
              </a:spcBef>
            </a:pPr>
            <a:r>
              <a:rPr lang="ru-RU" sz="24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Мелентьева </a:t>
            </a:r>
          </a:p>
          <a:p>
            <a:pPr marL="12700" marR="5080" algn="ctr">
              <a:lnSpc>
                <a:spcPct val="106900"/>
              </a:lnSpc>
              <a:spcBef>
                <a:spcPts val="105"/>
              </a:spcBef>
            </a:pPr>
            <a:r>
              <a:rPr lang="ru-RU" sz="24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Елизавета </a:t>
            </a:r>
          </a:p>
        </p:txBody>
      </p:sp>
    </p:spTree>
    <p:extLst>
      <p:ext uri="{BB962C8B-B14F-4D97-AF65-F5344CB8AC3E}">
        <p14:creationId xmlns:p14="http://schemas.microsoft.com/office/powerpoint/2010/main" val="60882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4E23C1-27E1-4A6D-8B8C-25CB67B0A8AF}"/>
              </a:ext>
            </a:extLst>
          </p:cNvPr>
          <p:cNvSpPr/>
          <p:nvPr/>
        </p:nvSpPr>
        <p:spPr>
          <a:xfrm>
            <a:off x="1586754" y="260915"/>
            <a:ext cx="9233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ежрегиональный (итоговый) этап чемпионата «Профессионалы-2024» по компетенции «Преподавание английского языка в дистанционном формате» (юниоры)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80F75-D846-4700-9044-60EE8F000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1" y="1453779"/>
            <a:ext cx="7202311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4E23C1-27E1-4A6D-8B8C-25CB67B0A8AF}"/>
              </a:ext>
            </a:extLst>
          </p:cNvPr>
          <p:cNvSpPr/>
          <p:nvPr/>
        </p:nvSpPr>
        <p:spPr>
          <a:xfrm>
            <a:off x="1586754" y="260915"/>
            <a:ext cx="92336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A78C6CF-A4ED-4119-96FE-BB4C3615B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2823"/>
          <a:stretch/>
        </p:blipFill>
        <p:spPr bwMode="auto">
          <a:xfrm>
            <a:off x="1687398" y="1461244"/>
            <a:ext cx="4325148" cy="315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3F82AB43-ABA5-4F44-954D-EAAE236A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5" y="3040189"/>
            <a:ext cx="3877975" cy="344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3D517D7-50CC-6C3E-E80F-2A9431095B93}"/>
              </a:ext>
            </a:extLst>
          </p:cNvPr>
          <p:cNvSpPr txBox="1">
            <a:spLocks/>
          </p:cNvSpPr>
          <p:nvPr/>
        </p:nvSpPr>
        <p:spPr>
          <a:xfrm>
            <a:off x="1806592" y="201715"/>
            <a:ext cx="9231522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4210" algn="ctr">
              <a:lnSpc>
                <a:spcPct val="100000"/>
              </a:lnSpc>
              <a:spcBef>
                <a:spcPts val="235"/>
              </a:spcBef>
              <a:tabLst>
                <a:tab pos="3057525" algn="l"/>
                <a:tab pos="6497320" algn="l"/>
              </a:tabLst>
            </a:pP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Новые проекты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9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CF731731-F3CA-81C5-328D-606E94A0FE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pic>
        <p:nvPicPr>
          <p:cNvPr id="4" name="object 88">
            <a:extLst>
              <a:ext uri="{FF2B5EF4-FFF2-40B4-BE49-F238E27FC236}">
                <a16:creationId xmlns:a16="http://schemas.microsoft.com/office/drawing/2014/main" id="{48E7CCB5-7452-38B3-5CAC-4ECB5A61887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1676" y="287920"/>
            <a:ext cx="3118104" cy="1184148"/>
          </a:xfrm>
          <a:prstGeom prst="rect">
            <a:avLst/>
          </a:prstGeom>
        </p:spPr>
      </p:pic>
      <p:pic>
        <p:nvPicPr>
          <p:cNvPr id="5" name="object 90">
            <a:extLst>
              <a:ext uri="{FF2B5EF4-FFF2-40B4-BE49-F238E27FC236}">
                <a16:creationId xmlns:a16="http://schemas.microsoft.com/office/drawing/2014/main" id="{BE42ACC9-7845-97DD-F257-3E4A9BCDE92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6219" y="287920"/>
            <a:ext cx="3047188" cy="1101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AD8AC-8AB5-C8FD-B797-39A2BD9D6496}"/>
              </a:ext>
            </a:extLst>
          </p:cNvPr>
          <p:cNvSpPr txBox="1"/>
          <p:nvPr/>
        </p:nvSpPr>
        <p:spPr>
          <a:xfrm>
            <a:off x="4796118" y="1389809"/>
            <a:ext cx="2832847" cy="13410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Контингент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НОО – </a:t>
            </a:r>
            <a:r>
              <a:rPr lang="ru-RU" sz="1800" b="0" i="0" baseline="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2653 обучающихся</a:t>
            </a:r>
            <a:endParaRPr lang="ru-RU" sz="1800" b="0" i="0" dirty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ООО</a:t>
            </a:r>
            <a:r>
              <a:rPr lang="ru-RU" sz="1800" b="0" i="0" baseline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1800" b="0" i="0" baseline="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2538 обучающихся</a:t>
            </a:r>
            <a:endParaRPr lang="ru-RU" sz="1800" b="0" i="0" dirty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</a:t>
            </a:r>
            <a:r>
              <a:rPr lang="ru-RU" sz="1800" b="0" i="0" baseline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1800" b="0" i="0" baseline="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1800" b="0" i="0" baseline="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65 обучающихся </a:t>
            </a:r>
            <a:endParaRPr lang="ru-RU" sz="1800" b="0" i="0" dirty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object 92">
            <a:extLst>
              <a:ext uri="{FF2B5EF4-FFF2-40B4-BE49-F238E27FC236}">
                <a16:creationId xmlns:a16="http://schemas.microsoft.com/office/drawing/2014/main" id="{9F9D5119-9791-2071-B7D0-EFABBFF7CE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6219" y="2600618"/>
            <a:ext cx="3072914" cy="1114155"/>
          </a:xfrm>
          <a:prstGeom prst="rect">
            <a:avLst/>
          </a:prstGeom>
        </p:spPr>
      </p:pic>
      <p:pic>
        <p:nvPicPr>
          <p:cNvPr id="6" name="object 86">
            <a:extLst>
              <a:ext uri="{FF2B5EF4-FFF2-40B4-BE49-F238E27FC236}">
                <a16:creationId xmlns:a16="http://schemas.microsoft.com/office/drawing/2014/main" id="{0F74D29E-CFB5-8683-E7EA-5E58CC161C4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21676" y="2623075"/>
            <a:ext cx="3118104" cy="1199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832421-A81B-404E-515B-69D711A7B99C}"/>
              </a:ext>
            </a:extLst>
          </p:cNvPr>
          <p:cNvSpPr txBox="1"/>
          <p:nvPr/>
        </p:nvSpPr>
        <p:spPr>
          <a:xfrm>
            <a:off x="1992317" y="4302963"/>
            <a:ext cx="3445097" cy="22966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КАДРЫ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Количество педагогов – 341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Аттестация педагогов: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1800" b="0" i="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кв.категория</a:t>
            </a: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118/35%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Высшая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кв.категория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132/39%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b="0" i="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 категории – 91/26%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Соответствие - 0</a:t>
            </a:r>
            <a:endParaRPr lang="ru-RU" sz="1800" b="0" i="0" dirty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F929813-B943-1498-A7F1-12341BAA1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08162"/>
              </p:ext>
            </p:extLst>
          </p:nvPr>
        </p:nvGraphicFramePr>
        <p:xfrm>
          <a:off x="6754588" y="4767943"/>
          <a:ext cx="4120241" cy="18021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зелёная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4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зелёная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зелёная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323326-2621-4C82-BF39-30A0F350832C}"/>
              </a:ext>
            </a:extLst>
          </p:cNvPr>
          <p:cNvSpPr txBox="1"/>
          <p:nvPr/>
        </p:nvSpPr>
        <p:spPr>
          <a:xfrm>
            <a:off x="5708197" y="3990427"/>
            <a:ext cx="621302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Рейтинг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 последние 3 года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4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F7C39231-A3A5-BB09-1D29-B6088F15DF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F47C7B-7A06-8667-56B0-93117CDFCD14}"/>
              </a:ext>
            </a:extLst>
          </p:cNvPr>
          <p:cNvSpPr/>
          <p:nvPr/>
        </p:nvSpPr>
        <p:spPr>
          <a:xfrm>
            <a:off x="1272988" y="0"/>
            <a:ext cx="9646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Инновационные и стажировочные площадки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F1E08FC-2AFB-C1B3-F0D9-2B08C2A5F2DA}"/>
              </a:ext>
            </a:extLst>
          </p:cNvPr>
          <p:cNvSpPr/>
          <p:nvPr/>
        </p:nvSpPr>
        <p:spPr>
          <a:xfrm>
            <a:off x="1738992" y="2308494"/>
            <a:ext cx="473528" cy="636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F1A06-2BE9-9F24-0690-43009E66633C}"/>
              </a:ext>
            </a:extLst>
          </p:cNvPr>
          <p:cNvSpPr txBox="1"/>
          <p:nvPr/>
        </p:nvSpPr>
        <p:spPr>
          <a:xfrm>
            <a:off x="2318657" y="1842071"/>
            <a:ext cx="85316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marR="304800">
              <a:lnSpc>
                <a:spcPct val="100000"/>
              </a:lnSpc>
              <a:spcBef>
                <a:spcPts val="28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Создание</a:t>
            </a:r>
            <a:r>
              <a:rPr lang="ru-RU" sz="2400" b="1" spc="-9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адаптивной</a:t>
            </a:r>
            <a:r>
              <a:rPr lang="ru-RU" sz="2400" b="1" spc="-8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формирующей</a:t>
            </a:r>
            <a:r>
              <a:rPr lang="ru-RU" sz="2400" b="1" spc="-6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психолого-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педагогической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среды</a:t>
            </a:r>
            <a:r>
              <a:rPr lang="ru-RU" sz="2400" b="1" spc="-6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400" b="1" spc="-6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образовательной</a:t>
            </a:r>
            <a:r>
              <a:rPr lang="ru-RU" sz="2400" b="1" spc="-4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организации</a:t>
            </a:r>
            <a:r>
              <a:rPr lang="ru-RU" sz="2400" b="1" spc="-3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</a:t>
            </a:r>
            <a:r>
              <a:rPr lang="ru-RU" sz="2400" b="1" spc="-5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реализации предпрофильного</a:t>
            </a:r>
            <a:r>
              <a:rPr lang="ru-RU" sz="2400" b="1" spc="-6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400" b="1" spc="-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профильного</a:t>
            </a:r>
            <a:r>
              <a:rPr lang="ru-RU" sz="2400" b="1" spc="-6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обучения,</a:t>
            </a:r>
            <a:r>
              <a:rPr lang="ru-RU" sz="2400" b="1" spc="-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инновационная площадка</a:t>
            </a:r>
            <a:r>
              <a:rPr lang="ru-RU" sz="2400" b="1" spc="-9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189E7-FCDA-01F9-46FE-B5B15348E71B}"/>
              </a:ext>
            </a:extLst>
          </p:cNvPr>
          <p:cNvSpPr txBox="1"/>
          <p:nvPr/>
        </p:nvSpPr>
        <p:spPr>
          <a:xfrm>
            <a:off x="2318657" y="3534015"/>
            <a:ext cx="85316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marR="407670">
              <a:lnSpc>
                <a:spcPct val="100000"/>
              </a:lnSpc>
              <a:spcBef>
                <a:spcPts val="285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Развитие</a:t>
            </a:r>
            <a:r>
              <a:rPr lang="ru-RU" sz="2400" b="1" spc="-4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командообразования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в</a:t>
            </a:r>
            <a:r>
              <a:rPr lang="ru-RU" sz="2400" b="1" spc="-4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образовательной</a:t>
            </a:r>
            <a:r>
              <a:rPr lang="ru-RU" sz="2400" b="1" spc="-3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организации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как</a:t>
            </a:r>
            <a:r>
              <a:rPr lang="ru-RU" sz="2400" b="1" spc="-9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основание</a:t>
            </a:r>
            <a:r>
              <a:rPr lang="ru-RU" sz="2400" b="1" spc="-9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повышения</a:t>
            </a:r>
            <a:r>
              <a:rPr lang="ru-RU" sz="2400" b="1" spc="-8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качества</a:t>
            </a:r>
            <a:r>
              <a:rPr lang="ru-RU" sz="2400" b="1" spc="-1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образования,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академическая</a:t>
            </a:r>
            <a:r>
              <a:rPr lang="ru-RU" sz="2400" b="1" spc="-11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площадка</a:t>
            </a:r>
            <a:r>
              <a:rPr lang="ru-RU" sz="2400" b="1" spc="-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АСОУ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10BD6-291C-F5ED-8E6D-3BECB5EFE15F}"/>
              </a:ext>
            </a:extLst>
          </p:cNvPr>
          <p:cNvSpPr txBox="1"/>
          <p:nvPr/>
        </p:nvSpPr>
        <p:spPr>
          <a:xfrm>
            <a:off x="2318656" y="5209248"/>
            <a:ext cx="85316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пробация модели практического использования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 технологий и инновационных методов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допрофессионального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профильного обучения,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академическая</a:t>
            </a:r>
            <a:r>
              <a:rPr lang="ru-RU" sz="2400" b="1" spc="-11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площадка</a:t>
            </a:r>
            <a:r>
              <a:rPr lang="ru-RU" sz="2400" b="1" spc="-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АСОУ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0525A03-1E7A-1EB8-E76B-433B44440EA7}"/>
              </a:ext>
            </a:extLst>
          </p:cNvPr>
          <p:cNvSpPr/>
          <p:nvPr/>
        </p:nvSpPr>
        <p:spPr>
          <a:xfrm>
            <a:off x="1730829" y="4000438"/>
            <a:ext cx="473528" cy="636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8CB5B7F-8019-C2C2-8E97-EDB8A7405FE6}"/>
              </a:ext>
            </a:extLst>
          </p:cNvPr>
          <p:cNvSpPr/>
          <p:nvPr/>
        </p:nvSpPr>
        <p:spPr>
          <a:xfrm>
            <a:off x="1730829" y="5675671"/>
            <a:ext cx="473528" cy="636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2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F7C39231-A3A5-BB09-1D29-B6088F15DF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F47C7B-7A06-8667-56B0-93117CDFCD14}"/>
              </a:ext>
            </a:extLst>
          </p:cNvPr>
          <p:cNvSpPr/>
          <p:nvPr/>
        </p:nvSpPr>
        <p:spPr>
          <a:xfrm>
            <a:off x="1272988" y="0"/>
            <a:ext cx="964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Региональные проекты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F1E08FC-2AFB-C1B3-F0D9-2B08C2A5F2DA}"/>
              </a:ext>
            </a:extLst>
          </p:cNvPr>
          <p:cNvSpPr/>
          <p:nvPr/>
        </p:nvSpPr>
        <p:spPr>
          <a:xfrm>
            <a:off x="1771643" y="2050613"/>
            <a:ext cx="473528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F1A06-2BE9-9F24-0690-43009E66633C}"/>
              </a:ext>
            </a:extLst>
          </p:cNvPr>
          <p:cNvSpPr txBox="1"/>
          <p:nvPr/>
        </p:nvSpPr>
        <p:spPr>
          <a:xfrm>
            <a:off x="2318651" y="2016452"/>
            <a:ext cx="85316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marR="304800">
              <a:lnSpc>
                <a:spcPct val="100000"/>
              </a:lnSpc>
              <a:spcBef>
                <a:spcPts val="28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Эффективная начальная школа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189E7-FCDA-01F9-46FE-B5B15348E71B}"/>
              </a:ext>
            </a:extLst>
          </p:cNvPr>
          <p:cNvSpPr txBox="1"/>
          <p:nvPr/>
        </p:nvSpPr>
        <p:spPr>
          <a:xfrm>
            <a:off x="2318651" y="2811096"/>
            <a:ext cx="85316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marR="407670">
              <a:lnSpc>
                <a:spcPct val="100000"/>
              </a:lnSpc>
              <a:spcBef>
                <a:spcPts val="285"/>
              </a:spcBef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Предшкола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7DF0A-6AC5-A37F-C31C-15ACB0F8A504}"/>
              </a:ext>
            </a:extLst>
          </p:cNvPr>
          <p:cNvSpPr txBox="1"/>
          <p:nvPr/>
        </p:nvSpPr>
        <p:spPr>
          <a:xfrm>
            <a:off x="2318651" y="3607037"/>
            <a:ext cx="85316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marR="407670">
              <a:lnSpc>
                <a:spcPct val="100000"/>
              </a:lnSpc>
              <a:spcBef>
                <a:spcPts val="285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Умные каникулы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82F6D-9B07-D28C-0E80-BA77115899CE}"/>
              </a:ext>
            </a:extLst>
          </p:cNvPr>
          <p:cNvSpPr txBox="1"/>
          <p:nvPr/>
        </p:nvSpPr>
        <p:spPr>
          <a:xfrm>
            <a:off x="2318652" y="4377749"/>
            <a:ext cx="85316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marR="407670">
              <a:lnSpc>
                <a:spcPct val="100000"/>
              </a:lnSpc>
              <a:spcBef>
                <a:spcPts val="285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Профильные классы – предпринимательские, педагогические,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IT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-классы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B4C041D6-B240-CB7B-246B-1DF11BAD67ED}"/>
              </a:ext>
            </a:extLst>
          </p:cNvPr>
          <p:cNvSpPr/>
          <p:nvPr/>
        </p:nvSpPr>
        <p:spPr>
          <a:xfrm>
            <a:off x="1755315" y="2816886"/>
            <a:ext cx="473528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17DAD135-02A4-B5CA-4C7C-4708B9848399}"/>
              </a:ext>
            </a:extLst>
          </p:cNvPr>
          <p:cNvSpPr/>
          <p:nvPr/>
        </p:nvSpPr>
        <p:spPr>
          <a:xfrm>
            <a:off x="1779800" y="3625397"/>
            <a:ext cx="473528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5351D80C-8E34-5F69-5F33-E45437595479}"/>
              </a:ext>
            </a:extLst>
          </p:cNvPr>
          <p:cNvSpPr/>
          <p:nvPr/>
        </p:nvSpPr>
        <p:spPr>
          <a:xfrm>
            <a:off x="1771643" y="4564951"/>
            <a:ext cx="473528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9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32E748F8-50C7-0109-E7AD-182AB4F185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71117F-48A9-6C13-7A06-A8DA06246133}"/>
              </a:ext>
            </a:extLst>
          </p:cNvPr>
          <p:cNvSpPr/>
          <p:nvPr/>
        </p:nvSpPr>
        <p:spPr>
          <a:xfrm>
            <a:off x="1681513" y="1305341"/>
            <a:ext cx="91769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предпрофильной подготовки и профильного обучения в условиях образовательного комплекса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EE529E9-17E8-C6F8-19CD-4294FA6ACA90}"/>
              </a:ext>
            </a:extLst>
          </p:cNvPr>
          <p:cNvSpPr txBox="1"/>
          <p:nvPr/>
        </p:nvSpPr>
        <p:spPr>
          <a:xfrm>
            <a:off x="7337588" y="5804190"/>
            <a:ext cx="3368675" cy="906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105"/>
              </a:spcBef>
            </a:pPr>
            <a:r>
              <a:rPr sz="18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Дёмина</a:t>
            </a:r>
            <a:r>
              <a:rPr sz="1800" b="1" i="1" spc="-4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Екатерина</a:t>
            </a:r>
            <a:r>
              <a:rPr sz="1800" b="1" i="1" spc="-3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Викторовна, </a:t>
            </a:r>
            <a:r>
              <a:rPr sz="1800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заместитель</a:t>
            </a:r>
            <a:r>
              <a:rPr sz="1800" i="1" spc="-4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директора</a:t>
            </a:r>
            <a:r>
              <a:rPr sz="1800" i="1" spc="-4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sz="1800" i="1" spc="-3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УВР </a:t>
            </a:r>
            <a:r>
              <a:rPr sz="1800" i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МБОУ</a:t>
            </a:r>
            <a:r>
              <a:rPr sz="1800" i="1" spc="-4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ОЦ</a:t>
            </a:r>
            <a:r>
              <a:rPr sz="1800" i="1" spc="-5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«ФЛАГМАН»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31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77451245-B276-A92A-8DA2-8CF41CD23D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46E2696-DAAC-BCE5-E268-24FD33B70B38}"/>
              </a:ext>
            </a:extLst>
          </p:cNvPr>
          <p:cNvSpPr txBox="1"/>
          <p:nvPr/>
        </p:nvSpPr>
        <p:spPr>
          <a:xfrm>
            <a:off x="1763486" y="1556986"/>
            <a:ext cx="10107385" cy="505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Цель: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разработка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модели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предпрофильной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подготовки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Задачи: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Создать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осознанного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профессионального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самоопределения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учащихся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	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способностями,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склонностями,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личностными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особенностями.</a:t>
            </a:r>
            <a:endParaRPr sz="1800" dirty="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Разработать,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апробировать,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адаптировать,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осуществить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корректировку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образовательных 	</a:t>
            </a:r>
            <a:r>
              <a:rPr sz="1800" dirty="0">
                <a:latin typeface="Times New Roman"/>
                <a:cs typeface="Times New Roman"/>
              </a:rPr>
              <a:t>программ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самоопределения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школьников.</a:t>
            </a:r>
            <a:endParaRPr sz="1800" dirty="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Сформировать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установки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эффективный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успешную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трудовую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карьеру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через 	</a:t>
            </a:r>
            <a:r>
              <a:rPr sz="1800" dirty="0">
                <a:latin typeface="Times New Roman"/>
                <a:cs typeface="Times New Roman"/>
              </a:rPr>
              <a:t>проектирование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подростками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своих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жизненных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планов,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идеалов 	</a:t>
            </a:r>
            <a:r>
              <a:rPr sz="1800" spc="-25" dirty="0">
                <a:latin typeface="Times New Roman"/>
                <a:cs typeface="Times New Roman"/>
              </a:rPr>
              <a:t>будущей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возможных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моделей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достижения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высокой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квалификации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ней.</a:t>
            </a:r>
            <a:endParaRPr sz="1800" dirty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Предоставить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детям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возможности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попробовать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силы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различных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социальных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ролях,</a:t>
            </a:r>
            <a:endParaRPr sz="1800" dirty="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реализовать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выбранному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предмету.</a:t>
            </a:r>
            <a:endParaRPr sz="1800" dirty="0">
              <a:latin typeface="Times New Roman"/>
              <a:cs typeface="Times New Roman"/>
            </a:endParaRPr>
          </a:p>
          <a:p>
            <a:pPr marL="297815" marR="635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Наладить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деловые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связи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работодателями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организациями,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заинтересованными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	</a:t>
            </a:r>
            <a:r>
              <a:rPr sz="1800" dirty="0">
                <a:latin typeface="Times New Roman"/>
                <a:cs typeface="Times New Roman"/>
              </a:rPr>
              <a:t>профессиональной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подготовке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подрастающего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поколения;</a:t>
            </a:r>
            <a:endParaRPr sz="1800" dirty="0">
              <a:latin typeface="Times New Roman"/>
              <a:cs typeface="Times New Roman"/>
            </a:endParaRPr>
          </a:p>
          <a:p>
            <a:pPr marL="297815" marR="762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Повысить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профессиональный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уровень,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творческое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мастерство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педагогического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коллектива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	</a:t>
            </a:r>
            <a:r>
              <a:rPr sz="1800" spc="-10" dirty="0">
                <a:latin typeface="Times New Roman"/>
                <a:cs typeface="Times New Roman"/>
              </a:rPr>
              <a:t>использовании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технологий.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84BF246-ECA5-43A3-D7FC-2B617DB58622}"/>
              </a:ext>
            </a:extLst>
          </p:cNvPr>
          <p:cNvSpPr txBox="1">
            <a:spLocks/>
          </p:cNvSpPr>
          <p:nvPr/>
        </p:nvSpPr>
        <p:spPr>
          <a:xfrm>
            <a:off x="1918716" y="304800"/>
            <a:ext cx="8575675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Цели</a:t>
            </a:r>
            <a:r>
              <a:rPr lang="ru-RU" sz="3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z="3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задачи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33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468D6F66-788F-5C7D-FD5B-C1EF1ED178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70F1F19-C621-D3CA-DC68-BE286E7DAC20}"/>
              </a:ext>
            </a:extLst>
          </p:cNvPr>
          <p:cNvSpPr txBox="1">
            <a:spLocks/>
          </p:cNvSpPr>
          <p:nvPr/>
        </p:nvSpPr>
        <p:spPr>
          <a:xfrm>
            <a:off x="1918716" y="304800"/>
            <a:ext cx="8575675" cy="584134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Образование:</a:t>
            </a:r>
            <a:r>
              <a:rPr lang="ru-RU" sz="3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шаги</a:t>
            </a:r>
            <a:r>
              <a:rPr lang="ru-RU" sz="3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lang="ru-RU" sz="3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успеху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AA9DC0E-0C6B-6C11-A438-122676EF8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580048"/>
              </p:ext>
            </p:extLst>
          </p:nvPr>
        </p:nvGraphicFramePr>
        <p:xfrm>
          <a:off x="2142552" y="2237014"/>
          <a:ext cx="8575674" cy="612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ject 21">
            <a:extLst>
              <a:ext uri="{FF2B5EF4-FFF2-40B4-BE49-F238E27FC236}">
                <a16:creationId xmlns:a16="http://schemas.microsoft.com/office/drawing/2014/main" id="{C5130369-ADF4-AD76-BAD4-7D83823B9F82}"/>
              </a:ext>
            </a:extLst>
          </p:cNvPr>
          <p:cNvSpPr txBox="1"/>
          <p:nvPr/>
        </p:nvSpPr>
        <p:spPr>
          <a:xfrm>
            <a:off x="2142552" y="3837215"/>
            <a:ext cx="2310765" cy="853439"/>
          </a:xfrm>
          <a:prstGeom prst="rect">
            <a:avLst/>
          </a:prstGeom>
          <a:ln w="12700">
            <a:solidFill>
              <a:srgbClr val="465461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75"/>
              </a:spcBef>
            </a:pPr>
            <a:r>
              <a:rPr sz="5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 </a:t>
            </a: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класс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C5635175-07E5-B4D0-0CC0-5E3ED1EDD39E}"/>
              </a:ext>
            </a:extLst>
          </p:cNvPr>
          <p:cNvSpPr txBox="1"/>
          <p:nvPr/>
        </p:nvSpPr>
        <p:spPr>
          <a:xfrm>
            <a:off x="5051170" y="3125948"/>
            <a:ext cx="2310765" cy="853439"/>
          </a:xfrm>
          <a:prstGeom prst="rect">
            <a:avLst/>
          </a:prstGeom>
          <a:ln w="12700">
            <a:solidFill>
              <a:srgbClr val="465461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75"/>
              </a:spcBef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8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класс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88B06DFB-3788-B92D-9AA4-A529B521B6B0}"/>
              </a:ext>
            </a:extLst>
          </p:cNvPr>
          <p:cNvSpPr txBox="1"/>
          <p:nvPr/>
        </p:nvSpPr>
        <p:spPr>
          <a:xfrm>
            <a:off x="7988966" y="2316710"/>
            <a:ext cx="2729260" cy="853439"/>
          </a:xfrm>
          <a:prstGeom prst="rect">
            <a:avLst/>
          </a:prstGeom>
          <a:ln w="12700">
            <a:solidFill>
              <a:srgbClr val="465461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75"/>
              </a:spcBef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10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класс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34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6616712-4692-AF7D-0635-5A673EB1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FC708981-04CE-232A-8444-A7F58B8B3F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59" y="95742"/>
            <a:ext cx="1491995" cy="136550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F8B29059-A71D-5926-FFAC-F7FA92EE3FA8}"/>
              </a:ext>
            </a:extLst>
          </p:cNvPr>
          <p:cNvSpPr txBox="1">
            <a:spLocks/>
          </p:cNvSpPr>
          <p:nvPr/>
        </p:nvSpPr>
        <p:spPr>
          <a:xfrm>
            <a:off x="2278379" y="88392"/>
            <a:ext cx="8575675" cy="1138132"/>
          </a:xfrm>
          <a:prstGeom prst="rect">
            <a:avLst/>
          </a:prstGeom>
          <a:ln w="12700">
            <a:noFill/>
          </a:ln>
        </p:spPr>
        <p:txBody>
          <a:bodyPr vert="horz" wrap="square" lIns="0" tIns="298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" marR="133985" indent="1074420">
              <a:lnSpc>
                <a:spcPct val="100000"/>
              </a:lnSpc>
              <a:spcBef>
                <a:spcPts val="235"/>
              </a:spcBef>
            </a:pPr>
            <a:r>
              <a:rPr lang="ru-RU" sz="3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Предпрофильное</a:t>
            </a:r>
            <a:r>
              <a:rPr lang="ru-RU" sz="3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образование: </a:t>
            </a:r>
            <a:r>
              <a:rPr lang="ru-RU" sz="3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возможность</a:t>
            </a:r>
            <a:r>
              <a:rPr lang="ru-RU" sz="3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выбора</a:t>
            </a:r>
            <a:r>
              <a:rPr lang="ru-RU" sz="3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z="3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самоопределения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373474F-BC0B-D3AA-A6DA-3F8BCB013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5706"/>
              </p:ext>
            </p:extLst>
          </p:nvPr>
        </p:nvGraphicFramePr>
        <p:xfrm>
          <a:off x="1934028" y="1586357"/>
          <a:ext cx="8920026" cy="491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279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534</TotalTime>
  <Words>1276</Words>
  <Application>Microsoft Office PowerPoint</Application>
  <PresentationFormat>Широкоэкранный</PresentationFormat>
  <Paragraphs>570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Дёмина Екатерина Викторовна</dc:creator>
  <cp:lastModifiedBy>Куфаева Наталья Вячеславовна</cp:lastModifiedBy>
  <cp:revision>3</cp:revision>
  <dcterms:created xsi:type="dcterms:W3CDTF">2024-05-22T07:07:21Z</dcterms:created>
  <dcterms:modified xsi:type="dcterms:W3CDTF">2024-06-17T14:57:18Z</dcterms:modified>
</cp:coreProperties>
</file>