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8" r:id="rId2"/>
    <p:sldId id="256" r:id="rId3"/>
    <p:sldId id="258" r:id="rId4"/>
    <p:sldId id="357" r:id="rId5"/>
    <p:sldId id="359" r:id="rId6"/>
    <p:sldId id="360" r:id="rId7"/>
    <p:sldId id="358" r:id="rId8"/>
    <p:sldId id="348" r:id="rId9"/>
    <p:sldId id="349" r:id="rId10"/>
    <p:sldId id="353" r:id="rId11"/>
    <p:sldId id="355" r:id="rId12"/>
    <p:sldId id="350" r:id="rId13"/>
    <p:sldId id="354" r:id="rId14"/>
    <p:sldId id="356" r:id="rId15"/>
    <p:sldId id="347" r:id="rId16"/>
    <p:sldId id="259" r:id="rId17"/>
    <p:sldId id="351" r:id="rId18"/>
    <p:sldId id="352" r:id="rId19"/>
    <p:sldId id="342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482" y="4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38F8E2-0C81-4FA0-85BA-46CBAC12DC2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A21AAC-6249-43DB-9904-4156FB206A9F}">
      <dgm:prSet phldrT="[Текст]"/>
      <dgm:spPr/>
      <dgm:t>
        <a:bodyPr/>
        <a:lstStyle/>
        <a:p>
          <a:r>
            <a:rPr lang="ru-RU" dirty="0"/>
            <a:t>Интеграция основного и дополнительного  образования</a:t>
          </a:r>
        </a:p>
      </dgm:t>
    </dgm:pt>
    <dgm:pt modelId="{03DE2D11-9F3A-4B06-8082-9DD666E6FC87}" type="parTrans" cxnId="{EBCB47E5-6793-4259-9F65-905ABB2C40D6}">
      <dgm:prSet/>
      <dgm:spPr/>
      <dgm:t>
        <a:bodyPr/>
        <a:lstStyle/>
        <a:p>
          <a:endParaRPr lang="ru-RU"/>
        </a:p>
      </dgm:t>
    </dgm:pt>
    <dgm:pt modelId="{212B208A-B4F0-4B49-8A8C-82616E926A4B}" type="sibTrans" cxnId="{EBCB47E5-6793-4259-9F65-905ABB2C40D6}">
      <dgm:prSet/>
      <dgm:spPr/>
      <dgm:t>
        <a:bodyPr/>
        <a:lstStyle/>
        <a:p>
          <a:endParaRPr lang="ru-RU"/>
        </a:p>
      </dgm:t>
    </dgm:pt>
    <dgm:pt modelId="{E1585CA3-1162-45DA-B387-E5BAFB46FC79}">
      <dgm:prSet phldrT="[Текст]"/>
      <dgm:spPr/>
      <dgm:t>
        <a:bodyPr/>
        <a:lstStyle/>
        <a:p>
          <a:r>
            <a:rPr lang="ru-RU" dirty="0"/>
            <a:t>Проектная деятельность</a:t>
          </a:r>
        </a:p>
      </dgm:t>
    </dgm:pt>
    <dgm:pt modelId="{EDB7A065-AFB6-4E1B-869F-6D758CDF58E4}" type="parTrans" cxnId="{C680E4F3-8B1A-4AED-A3D0-F69EDE268043}">
      <dgm:prSet/>
      <dgm:spPr/>
      <dgm:t>
        <a:bodyPr/>
        <a:lstStyle/>
        <a:p>
          <a:endParaRPr lang="ru-RU"/>
        </a:p>
      </dgm:t>
    </dgm:pt>
    <dgm:pt modelId="{941F17A3-6D8D-481B-88D6-44DB27F8B334}" type="sibTrans" cxnId="{C680E4F3-8B1A-4AED-A3D0-F69EDE268043}">
      <dgm:prSet/>
      <dgm:spPr/>
      <dgm:t>
        <a:bodyPr/>
        <a:lstStyle/>
        <a:p>
          <a:endParaRPr lang="ru-RU"/>
        </a:p>
      </dgm:t>
    </dgm:pt>
    <dgm:pt modelId="{E4870A0E-5E14-44F8-8FED-E240E74AE14D}">
      <dgm:prSet phldrT="[Текст]"/>
      <dgm:spPr/>
      <dgm:t>
        <a:bodyPr/>
        <a:lstStyle/>
        <a:p>
          <a:r>
            <a:rPr lang="ru-RU" dirty="0"/>
            <a:t>Олимпиадное движение </a:t>
          </a:r>
        </a:p>
      </dgm:t>
    </dgm:pt>
    <dgm:pt modelId="{BD1F30EA-F1DB-4864-AAA7-E10BD78254BE}" type="parTrans" cxnId="{3B5E7D53-E8A8-4D35-9763-D345092E56B6}">
      <dgm:prSet/>
      <dgm:spPr/>
      <dgm:t>
        <a:bodyPr/>
        <a:lstStyle/>
        <a:p>
          <a:endParaRPr lang="ru-RU"/>
        </a:p>
      </dgm:t>
    </dgm:pt>
    <dgm:pt modelId="{0A005297-5E0E-48CC-A1FE-569647B7FF9D}" type="sibTrans" cxnId="{3B5E7D53-E8A8-4D35-9763-D345092E56B6}">
      <dgm:prSet/>
      <dgm:spPr/>
      <dgm:t>
        <a:bodyPr/>
        <a:lstStyle/>
        <a:p>
          <a:endParaRPr lang="ru-RU"/>
        </a:p>
      </dgm:t>
    </dgm:pt>
    <dgm:pt modelId="{34D0FCD3-2333-40E3-9DE5-7EB9AFB6CDC0}">
      <dgm:prSet phldrT="[Текст]"/>
      <dgm:spPr/>
      <dgm:t>
        <a:bodyPr/>
        <a:lstStyle/>
        <a:p>
          <a:r>
            <a:rPr lang="ru-RU" dirty="0"/>
            <a:t>Курсы по выбору</a:t>
          </a:r>
        </a:p>
      </dgm:t>
    </dgm:pt>
    <dgm:pt modelId="{AFCB7422-476C-491C-98B9-09F77E3D211E}" type="parTrans" cxnId="{1C123956-A2D6-40E8-91C4-66C8FFCE9BDC}">
      <dgm:prSet/>
      <dgm:spPr/>
      <dgm:t>
        <a:bodyPr/>
        <a:lstStyle/>
        <a:p>
          <a:endParaRPr lang="ru-RU"/>
        </a:p>
      </dgm:t>
    </dgm:pt>
    <dgm:pt modelId="{2D1564AE-CDD9-4543-9587-4171DB6F22F7}" type="sibTrans" cxnId="{1C123956-A2D6-40E8-91C4-66C8FFCE9BDC}">
      <dgm:prSet/>
      <dgm:spPr/>
      <dgm:t>
        <a:bodyPr/>
        <a:lstStyle/>
        <a:p>
          <a:endParaRPr lang="ru-RU"/>
        </a:p>
      </dgm:t>
    </dgm:pt>
    <dgm:pt modelId="{7AF9FB16-E524-4C91-918A-23A071E998EE}">
      <dgm:prSet phldrT="[Текст]"/>
      <dgm:spPr/>
      <dgm:t>
        <a:bodyPr/>
        <a:lstStyle/>
        <a:p>
          <a:r>
            <a:rPr lang="ru-RU" dirty="0"/>
            <a:t>Лаборатории, кружки, секции, конференции</a:t>
          </a:r>
        </a:p>
      </dgm:t>
    </dgm:pt>
    <dgm:pt modelId="{CCB992A8-D10A-43AA-BD46-CE035D7F899C}" type="parTrans" cxnId="{5C2945B4-41FB-4E04-9E25-136DD6A811C7}">
      <dgm:prSet/>
      <dgm:spPr/>
      <dgm:t>
        <a:bodyPr/>
        <a:lstStyle/>
        <a:p>
          <a:endParaRPr lang="ru-RU"/>
        </a:p>
      </dgm:t>
    </dgm:pt>
    <dgm:pt modelId="{D7076792-FF82-4C4F-94A3-2504189F0184}" type="sibTrans" cxnId="{5C2945B4-41FB-4E04-9E25-136DD6A811C7}">
      <dgm:prSet/>
      <dgm:spPr/>
      <dgm:t>
        <a:bodyPr/>
        <a:lstStyle/>
        <a:p>
          <a:endParaRPr lang="ru-RU"/>
        </a:p>
      </dgm:t>
    </dgm:pt>
    <dgm:pt modelId="{1E508AB4-DC14-4257-A6EB-FC5ADE49F0AE}">
      <dgm:prSet phldrT="[Текст]"/>
      <dgm:spPr/>
      <dgm:t>
        <a:bodyPr/>
        <a:lstStyle/>
        <a:p>
          <a:r>
            <a:rPr lang="ru-RU" dirty="0"/>
            <a:t>Экскурсии, мастер-классы</a:t>
          </a:r>
        </a:p>
      </dgm:t>
    </dgm:pt>
    <dgm:pt modelId="{F3E5F0A5-49CF-47C6-BABD-74ABA2CF8F2B}" type="parTrans" cxnId="{9CCAD8A7-728D-4EF7-8A57-21A381E1BEE4}">
      <dgm:prSet/>
      <dgm:spPr/>
      <dgm:t>
        <a:bodyPr/>
        <a:lstStyle/>
        <a:p>
          <a:endParaRPr lang="ru-RU"/>
        </a:p>
      </dgm:t>
    </dgm:pt>
    <dgm:pt modelId="{22053042-9018-481C-95A7-F9A2A4FE5028}" type="sibTrans" cxnId="{9CCAD8A7-728D-4EF7-8A57-21A381E1BEE4}">
      <dgm:prSet/>
      <dgm:spPr/>
      <dgm:t>
        <a:bodyPr/>
        <a:lstStyle/>
        <a:p>
          <a:endParaRPr lang="ru-RU"/>
        </a:p>
      </dgm:t>
    </dgm:pt>
    <dgm:pt modelId="{BE6F7794-E117-4403-92C9-47032A4741B6}">
      <dgm:prSet phldrT="[Текст]"/>
      <dgm:spPr/>
      <dgm:t>
        <a:bodyPr/>
        <a:lstStyle/>
        <a:p>
          <a:r>
            <a:rPr lang="ru-RU" dirty="0"/>
            <a:t>Конкурсы, фестивали</a:t>
          </a:r>
        </a:p>
      </dgm:t>
    </dgm:pt>
    <dgm:pt modelId="{1C3EC77E-C50F-494A-8287-9F89C1DD73EF}" type="parTrans" cxnId="{4D560E0D-C5B0-4222-BF08-7AB5FD9170E1}">
      <dgm:prSet/>
      <dgm:spPr/>
      <dgm:t>
        <a:bodyPr/>
        <a:lstStyle/>
        <a:p>
          <a:endParaRPr lang="ru-RU"/>
        </a:p>
      </dgm:t>
    </dgm:pt>
    <dgm:pt modelId="{AE350A25-659D-42F1-B2B3-400438800083}" type="sibTrans" cxnId="{4D560E0D-C5B0-4222-BF08-7AB5FD9170E1}">
      <dgm:prSet/>
      <dgm:spPr/>
      <dgm:t>
        <a:bodyPr/>
        <a:lstStyle/>
        <a:p>
          <a:endParaRPr lang="ru-RU"/>
        </a:p>
      </dgm:t>
    </dgm:pt>
    <dgm:pt modelId="{7AC0DC2E-50D0-4007-A633-390383868CE9}" type="pres">
      <dgm:prSet presAssocID="{0F38F8E2-0C81-4FA0-85BA-46CBAC12DC2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18BC71F-EB72-422D-92E4-8EFC6CF58554}" type="pres">
      <dgm:prSet presAssocID="{0F38F8E2-0C81-4FA0-85BA-46CBAC12DC2F}" presName="Name1" presStyleCnt="0"/>
      <dgm:spPr/>
    </dgm:pt>
    <dgm:pt modelId="{FA6F9754-472E-4908-8E55-7A8A91B7E8A4}" type="pres">
      <dgm:prSet presAssocID="{0F38F8E2-0C81-4FA0-85BA-46CBAC12DC2F}" presName="cycle" presStyleCnt="0"/>
      <dgm:spPr/>
    </dgm:pt>
    <dgm:pt modelId="{A5B7D581-D862-4C97-BB6F-F79D00CC3437}" type="pres">
      <dgm:prSet presAssocID="{0F38F8E2-0C81-4FA0-85BA-46CBAC12DC2F}" presName="srcNode" presStyleLbl="node1" presStyleIdx="0" presStyleCnt="7"/>
      <dgm:spPr/>
    </dgm:pt>
    <dgm:pt modelId="{74D340F6-186B-493E-B3BC-24CC5CDAC505}" type="pres">
      <dgm:prSet presAssocID="{0F38F8E2-0C81-4FA0-85BA-46CBAC12DC2F}" presName="conn" presStyleLbl="parChTrans1D2" presStyleIdx="0" presStyleCnt="1"/>
      <dgm:spPr/>
      <dgm:t>
        <a:bodyPr/>
        <a:lstStyle/>
        <a:p>
          <a:endParaRPr lang="ru-RU"/>
        </a:p>
      </dgm:t>
    </dgm:pt>
    <dgm:pt modelId="{B534F8D8-36BF-4278-B39E-10C42CE156FD}" type="pres">
      <dgm:prSet presAssocID="{0F38F8E2-0C81-4FA0-85BA-46CBAC12DC2F}" presName="extraNode" presStyleLbl="node1" presStyleIdx="0" presStyleCnt="7"/>
      <dgm:spPr/>
    </dgm:pt>
    <dgm:pt modelId="{1EE519E3-A986-4A85-8F43-A54E7512A413}" type="pres">
      <dgm:prSet presAssocID="{0F38F8E2-0C81-4FA0-85BA-46CBAC12DC2F}" presName="dstNode" presStyleLbl="node1" presStyleIdx="0" presStyleCnt="7"/>
      <dgm:spPr/>
    </dgm:pt>
    <dgm:pt modelId="{CBECE8A7-DBD7-428F-A2DB-58D841377C9C}" type="pres">
      <dgm:prSet presAssocID="{52A21AAC-6249-43DB-9904-4156FB206A9F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6737F7-E8B2-49AA-B534-B00AC30AA1C6}" type="pres">
      <dgm:prSet presAssocID="{52A21AAC-6249-43DB-9904-4156FB206A9F}" presName="accent_1" presStyleCnt="0"/>
      <dgm:spPr/>
    </dgm:pt>
    <dgm:pt modelId="{C7C87821-0C5E-4915-A391-EA01A4CA278E}" type="pres">
      <dgm:prSet presAssocID="{52A21AAC-6249-43DB-9904-4156FB206A9F}" presName="accentRepeatNode" presStyleLbl="solidFgAcc1" presStyleIdx="0" presStyleCnt="7"/>
      <dgm:spPr/>
    </dgm:pt>
    <dgm:pt modelId="{0AE44A64-EEDE-4044-A4A1-72DC5FAEDAE6}" type="pres">
      <dgm:prSet presAssocID="{34D0FCD3-2333-40E3-9DE5-7EB9AFB6CDC0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AB8BDE-81EE-4182-B17A-0AA80ABB5957}" type="pres">
      <dgm:prSet presAssocID="{34D0FCD3-2333-40E3-9DE5-7EB9AFB6CDC0}" presName="accent_2" presStyleCnt="0"/>
      <dgm:spPr/>
    </dgm:pt>
    <dgm:pt modelId="{82C0DED2-C8A6-4266-939E-4B45B7F77F7D}" type="pres">
      <dgm:prSet presAssocID="{34D0FCD3-2333-40E3-9DE5-7EB9AFB6CDC0}" presName="accentRepeatNode" presStyleLbl="solidFgAcc1" presStyleIdx="1" presStyleCnt="7"/>
      <dgm:spPr/>
    </dgm:pt>
    <dgm:pt modelId="{AE9CE94F-C069-4C3D-81DD-C43AC72EEAC5}" type="pres">
      <dgm:prSet presAssocID="{E1585CA3-1162-45DA-B387-E5BAFB46FC79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F74961-0FDD-4E7C-B815-3F2F0C6E543A}" type="pres">
      <dgm:prSet presAssocID="{E1585CA3-1162-45DA-B387-E5BAFB46FC79}" presName="accent_3" presStyleCnt="0"/>
      <dgm:spPr/>
    </dgm:pt>
    <dgm:pt modelId="{815DFB56-3138-48AA-A5E6-D9EACE3388AB}" type="pres">
      <dgm:prSet presAssocID="{E1585CA3-1162-45DA-B387-E5BAFB46FC79}" presName="accentRepeatNode" presStyleLbl="solidFgAcc1" presStyleIdx="2" presStyleCnt="7"/>
      <dgm:spPr/>
    </dgm:pt>
    <dgm:pt modelId="{DED5C2FE-427C-4ACE-9AF2-F5672D8EE96A}" type="pres">
      <dgm:prSet presAssocID="{E4870A0E-5E14-44F8-8FED-E240E74AE14D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5D54EA-F7B4-4D38-BB7E-34388AB5E07E}" type="pres">
      <dgm:prSet presAssocID="{E4870A0E-5E14-44F8-8FED-E240E74AE14D}" presName="accent_4" presStyleCnt="0"/>
      <dgm:spPr/>
    </dgm:pt>
    <dgm:pt modelId="{6426F559-5719-4B02-B7F0-47ED1EF3A64A}" type="pres">
      <dgm:prSet presAssocID="{E4870A0E-5E14-44F8-8FED-E240E74AE14D}" presName="accentRepeatNode" presStyleLbl="solidFgAcc1" presStyleIdx="3" presStyleCnt="7"/>
      <dgm:spPr/>
    </dgm:pt>
    <dgm:pt modelId="{0EB27E59-1ACA-417A-BCD4-EE2FDDB118F6}" type="pres">
      <dgm:prSet presAssocID="{7AF9FB16-E524-4C91-918A-23A071E998EE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7D3E47-12D0-4DCA-9F7F-A173E0EEE9FA}" type="pres">
      <dgm:prSet presAssocID="{7AF9FB16-E524-4C91-918A-23A071E998EE}" presName="accent_5" presStyleCnt="0"/>
      <dgm:spPr/>
    </dgm:pt>
    <dgm:pt modelId="{9D1F4CC7-7C99-4445-A10D-A0480E1442B3}" type="pres">
      <dgm:prSet presAssocID="{7AF9FB16-E524-4C91-918A-23A071E998EE}" presName="accentRepeatNode" presStyleLbl="solidFgAcc1" presStyleIdx="4" presStyleCnt="7"/>
      <dgm:spPr/>
    </dgm:pt>
    <dgm:pt modelId="{CA126E7A-E4C8-4670-9693-595E5C89686C}" type="pres">
      <dgm:prSet presAssocID="{1E508AB4-DC14-4257-A6EB-FC5ADE49F0AE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101468-5909-4DD9-962F-C8380CCB0498}" type="pres">
      <dgm:prSet presAssocID="{1E508AB4-DC14-4257-A6EB-FC5ADE49F0AE}" presName="accent_6" presStyleCnt="0"/>
      <dgm:spPr/>
    </dgm:pt>
    <dgm:pt modelId="{AF0FCCF9-8892-434A-A1A2-8998DEAACC5A}" type="pres">
      <dgm:prSet presAssocID="{1E508AB4-DC14-4257-A6EB-FC5ADE49F0AE}" presName="accentRepeatNode" presStyleLbl="solidFgAcc1" presStyleIdx="5" presStyleCnt="7"/>
      <dgm:spPr/>
    </dgm:pt>
    <dgm:pt modelId="{410A35EC-044A-4187-A0C6-EC05BA00681B}" type="pres">
      <dgm:prSet presAssocID="{BE6F7794-E117-4403-92C9-47032A4741B6}" presName="text_7" presStyleLbl="node1" presStyleIdx="6" presStyleCnt="7" custLinFactNeighborX="3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A52D5E-33E9-4C1B-AD76-52FDB53F4268}" type="pres">
      <dgm:prSet presAssocID="{BE6F7794-E117-4403-92C9-47032A4741B6}" presName="accent_7" presStyleCnt="0"/>
      <dgm:spPr/>
    </dgm:pt>
    <dgm:pt modelId="{21C3B000-37F6-4C93-AAF5-666E97DFC769}" type="pres">
      <dgm:prSet presAssocID="{BE6F7794-E117-4403-92C9-47032A4741B6}" presName="accentRepeatNode" presStyleLbl="solidFgAcc1" presStyleIdx="6" presStyleCnt="7"/>
      <dgm:spPr/>
    </dgm:pt>
  </dgm:ptLst>
  <dgm:cxnLst>
    <dgm:cxn modelId="{3B5E7D53-E8A8-4D35-9763-D345092E56B6}" srcId="{0F38F8E2-0C81-4FA0-85BA-46CBAC12DC2F}" destId="{E4870A0E-5E14-44F8-8FED-E240E74AE14D}" srcOrd="3" destOrd="0" parTransId="{BD1F30EA-F1DB-4864-AAA7-E10BD78254BE}" sibTransId="{0A005297-5E0E-48CC-A1FE-569647B7FF9D}"/>
    <dgm:cxn modelId="{9CCAD8A7-728D-4EF7-8A57-21A381E1BEE4}" srcId="{0F38F8E2-0C81-4FA0-85BA-46CBAC12DC2F}" destId="{1E508AB4-DC14-4257-A6EB-FC5ADE49F0AE}" srcOrd="5" destOrd="0" parTransId="{F3E5F0A5-49CF-47C6-BABD-74ABA2CF8F2B}" sibTransId="{22053042-9018-481C-95A7-F9A2A4FE5028}"/>
    <dgm:cxn modelId="{4629AE3E-F2DF-4262-92ED-48D9AA15A3E7}" type="presOf" srcId="{BE6F7794-E117-4403-92C9-47032A4741B6}" destId="{410A35EC-044A-4187-A0C6-EC05BA00681B}" srcOrd="0" destOrd="0" presId="urn:microsoft.com/office/officeart/2008/layout/VerticalCurvedList"/>
    <dgm:cxn modelId="{4D560E0D-C5B0-4222-BF08-7AB5FD9170E1}" srcId="{0F38F8E2-0C81-4FA0-85BA-46CBAC12DC2F}" destId="{BE6F7794-E117-4403-92C9-47032A4741B6}" srcOrd="6" destOrd="0" parTransId="{1C3EC77E-C50F-494A-8287-9F89C1DD73EF}" sibTransId="{AE350A25-659D-42F1-B2B3-400438800083}"/>
    <dgm:cxn modelId="{72AA3082-4DD3-4D76-9314-D9C48D8D16C5}" type="presOf" srcId="{7AF9FB16-E524-4C91-918A-23A071E998EE}" destId="{0EB27E59-1ACA-417A-BCD4-EE2FDDB118F6}" srcOrd="0" destOrd="0" presId="urn:microsoft.com/office/officeart/2008/layout/VerticalCurvedList"/>
    <dgm:cxn modelId="{5C2945B4-41FB-4E04-9E25-136DD6A811C7}" srcId="{0F38F8E2-0C81-4FA0-85BA-46CBAC12DC2F}" destId="{7AF9FB16-E524-4C91-918A-23A071E998EE}" srcOrd="4" destOrd="0" parTransId="{CCB992A8-D10A-43AA-BD46-CE035D7F899C}" sibTransId="{D7076792-FF82-4C4F-94A3-2504189F0184}"/>
    <dgm:cxn modelId="{44A29ABB-A5CA-4EB4-AC15-CDC46877BBCA}" type="presOf" srcId="{E1585CA3-1162-45DA-B387-E5BAFB46FC79}" destId="{AE9CE94F-C069-4C3D-81DD-C43AC72EEAC5}" srcOrd="0" destOrd="0" presId="urn:microsoft.com/office/officeart/2008/layout/VerticalCurvedList"/>
    <dgm:cxn modelId="{1C123956-A2D6-40E8-91C4-66C8FFCE9BDC}" srcId="{0F38F8E2-0C81-4FA0-85BA-46CBAC12DC2F}" destId="{34D0FCD3-2333-40E3-9DE5-7EB9AFB6CDC0}" srcOrd="1" destOrd="0" parTransId="{AFCB7422-476C-491C-98B9-09F77E3D211E}" sibTransId="{2D1564AE-CDD9-4543-9587-4171DB6F22F7}"/>
    <dgm:cxn modelId="{096BBB66-42D8-49EB-8646-417EBBA29A90}" type="presOf" srcId="{34D0FCD3-2333-40E3-9DE5-7EB9AFB6CDC0}" destId="{0AE44A64-EEDE-4044-A4A1-72DC5FAEDAE6}" srcOrd="0" destOrd="0" presId="urn:microsoft.com/office/officeart/2008/layout/VerticalCurvedList"/>
    <dgm:cxn modelId="{D02E3076-2E1D-4B7C-8037-A80D95136748}" type="presOf" srcId="{0F38F8E2-0C81-4FA0-85BA-46CBAC12DC2F}" destId="{7AC0DC2E-50D0-4007-A633-390383868CE9}" srcOrd="0" destOrd="0" presId="urn:microsoft.com/office/officeart/2008/layout/VerticalCurvedList"/>
    <dgm:cxn modelId="{453DFBBF-CA2E-4FA7-B9FC-FF9B9B5B6F51}" type="presOf" srcId="{1E508AB4-DC14-4257-A6EB-FC5ADE49F0AE}" destId="{CA126E7A-E4C8-4670-9693-595E5C89686C}" srcOrd="0" destOrd="0" presId="urn:microsoft.com/office/officeart/2008/layout/VerticalCurvedList"/>
    <dgm:cxn modelId="{C680E4F3-8B1A-4AED-A3D0-F69EDE268043}" srcId="{0F38F8E2-0C81-4FA0-85BA-46CBAC12DC2F}" destId="{E1585CA3-1162-45DA-B387-E5BAFB46FC79}" srcOrd="2" destOrd="0" parTransId="{EDB7A065-AFB6-4E1B-869F-6D758CDF58E4}" sibTransId="{941F17A3-6D8D-481B-88D6-44DB27F8B334}"/>
    <dgm:cxn modelId="{510CD473-91C1-4294-9C8C-8C04B760C893}" type="presOf" srcId="{212B208A-B4F0-4B49-8A8C-82616E926A4B}" destId="{74D340F6-186B-493E-B3BC-24CC5CDAC505}" srcOrd="0" destOrd="0" presId="urn:microsoft.com/office/officeart/2008/layout/VerticalCurvedList"/>
    <dgm:cxn modelId="{EBCB47E5-6793-4259-9F65-905ABB2C40D6}" srcId="{0F38F8E2-0C81-4FA0-85BA-46CBAC12DC2F}" destId="{52A21AAC-6249-43DB-9904-4156FB206A9F}" srcOrd="0" destOrd="0" parTransId="{03DE2D11-9F3A-4B06-8082-9DD666E6FC87}" sibTransId="{212B208A-B4F0-4B49-8A8C-82616E926A4B}"/>
    <dgm:cxn modelId="{ACFB4730-DF41-4C80-9E9B-65FF38ED8E1E}" type="presOf" srcId="{E4870A0E-5E14-44F8-8FED-E240E74AE14D}" destId="{DED5C2FE-427C-4ACE-9AF2-F5672D8EE96A}" srcOrd="0" destOrd="0" presId="urn:microsoft.com/office/officeart/2008/layout/VerticalCurvedList"/>
    <dgm:cxn modelId="{44D6AE8C-BFBB-411A-8B0A-2528B9D82927}" type="presOf" srcId="{52A21AAC-6249-43DB-9904-4156FB206A9F}" destId="{CBECE8A7-DBD7-428F-A2DB-58D841377C9C}" srcOrd="0" destOrd="0" presId="urn:microsoft.com/office/officeart/2008/layout/VerticalCurvedList"/>
    <dgm:cxn modelId="{E8EE1C5D-44F3-49A0-9EDB-6F25597959B1}" type="presParOf" srcId="{7AC0DC2E-50D0-4007-A633-390383868CE9}" destId="{218BC71F-EB72-422D-92E4-8EFC6CF58554}" srcOrd="0" destOrd="0" presId="urn:microsoft.com/office/officeart/2008/layout/VerticalCurvedList"/>
    <dgm:cxn modelId="{D27FB4D0-5E46-4DC1-BDA1-25C68C6E8F0B}" type="presParOf" srcId="{218BC71F-EB72-422D-92E4-8EFC6CF58554}" destId="{FA6F9754-472E-4908-8E55-7A8A91B7E8A4}" srcOrd="0" destOrd="0" presId="urn:microsoft.com/office/officeart/2008/layout/VerticalCurvedList"/>
    <dgm:cxn modelId="{91DFC166-736D-40EC-BD09-FF9CE62CBA58}" type="presParOf" srcId="{FA6F9754-472E-4908-8E55-7A8A91B7E8A4}" destId="{A5B7D581-D862-4C97-BB6F-F79D00CC3437}" srcOrd="0" destOrd="0" presId="urn:microsoft.com/office/officeart/2008/layout/VerticalCurvedList"/>
    <dgm:cxn modelId="{26D17204-0FD2-40C1-961D-D25B28A31E13}" type="presParOf" srcId="{FA6F9754-472E-4908-8E55-7A8A91B7E8A4}" destId="{74D340F6-186B-493E-B3BC-24CC5CDAC505}" srcOrd="1" destOrd="0" presId="urn:microsoft.com/office/officeart/2008/layout/VerticalCurvedList"/>
    <dgm:cxn modelId="{50D389A1-3B3D-418A-B9D2-EB1A1B3467A1}" type="presParOf" srcId="{FA6F9754-472E-4908-8E55-7A8A91B7E8A4}" destId="{B534F8D8-36BF-4278-B39E-10C42CE156FD}" srcOrd="2" destOrd="0" presId="urn:microsoft.com/office/officeart/2008/layout/VerticalCurvedList"/>
    <dgm:cxn modelId="{285D0568-D61D-45B4-828A-3EAE303311C0}" type="presParOf" srcId="{FA6F9754-472E-4908-8E55-7A8A91B7E8A4}" destId="{1EE519E3-A986-4A85-8F43-A54E7512A413}" srcOrd="3" destOrd="0" presId="urn:microsoft.com/office/officeart/2008/layout/VerticalCurvedList"/>
    <dgm:cxn modelId="{BCFCBE98-9FCE-45BF-877E-B3A32347B5C7}" type="presParOf" srcId="{218BC71F-EB72-422D-92E4-8EFC6CF58554}" destId="{CBECE8A7-DBD7-428F-A2DB-58D841377C9C}" srcOrd="1" destOrd="0" presId="urn:microsoft.com/office/officeart/2008/layout/VerticalCurvedList"/>
    <dgm:cxn modelId="{B582AE59-24EE-4C1C-86AA-5AC1B15608E9}" type="presParOf" srcId="{218BC71F-EB72-422D-92E4-8EFC6CF58554}" destId="{0C6737F7-E8B2-49AA-B534-B00AC30AA1C6}" srcOrd="2" destOrd="0" presId="urn:microsoft.com/office/officeart/2008/layout/VerticalCurvedList"/>
    <dgm:cxn modelId="{46E08C10-0967-4611-B3EF-9629E98EDFBE}" type="presParOf" srcId="{0C6737F7-E8B2-49AA-B534-B00AC30AA1C6}" destId="{C7C87821-0C5E-4915-A391-EA01A4CA278E}" srcOrd="0" destOrd="0" presId="urn:microsoft.com/office/officeart/2008/layout/VerticalCurvedList"/>
    <dgm:cxn modelId="{F15F8DFE-5C60-4FA1-B16F-28C61E84363C}" type="presParOf" srcId="{218BC71F-EB72-422D-92E4-8EFC6CF58554}" destId="{0AE44A64-EEDE-4044-A4A1-72DC5FAEDAE6}" srcOrd="3" destOrd="0" presId="urn:microsoft.com/office/officeart/2008/layout/VerticalCurvedList"/>
    <dgm:cxn modelId="{B2DA3DE7-E5B2-450D-B8FA-F2CCA3FC276C}" type="presParOf" srcId="{218BC71F-EB72-422D-92E4-8EFC6CF58554}" destId="{16AB8BDE-81EE-4182-B17A-0AA80ABB5957}" srcOrd="4" destOrd="0" presId="urn:microsoft.com/office/officeart/2008/layout/VerticalCurvedList"/>
    <dgm:cxn modelId="{56E46ED3-5813-4B78-8CE8-D6A40DEA5172}" type="presParOf" srcId="{16AB8BDE-81EE-4182-B17A-0AA80ABB5957}" destId="{82C0DED2-C8A6-4266-939E-4B45B7F77F7D}" srcOrd="0" destOrd="0" presId="urn:microsoft.com/office/officeart/2008/layout/VerticalCurvedList"/>
    <dgm:cxn modelId="{43753093-BC25-4D2E-A007-307C02E215A4}" type="presParOf" srcId="{218BC71F-EB72-422D-92E4-8EFC6CF58554}" destId="{AE9CE94F-C069-4C3D-81DD-C43AC72EEAC5}" srcOrd="5" destOrd="0" presId="urn:microsoft.com/office/officeart/2008/layout/VerticalCurvedList"/>
    <dgm:cxn modelId="{09247FC5-8BF0-485C-AB3F-7EF297136710}" type="presParOf" srcId="{218BC71F-EB72-422D-92E4-8EFC6CF58554}" destId="{AEF74961-0FDD-4E7C-B815-3F2F0C6E543A}" srcOrd="6" destOrd="0" presId="urn:microsoft.com/office/officeart/2008/layout/VerticalCurvedList"/>
    <dgm:cxn modelId="{640B83AF-DDB4-420F-9E7B-E2CE540FF958}" type="presParOf" srcId="{AEF74961-0FDD-4E7C-B815-3F2F0C6E543A}" destId="{815DFB56-3138-48AA-A5E6-D9EACE3388AB}" srcOrd="0" destOrd="0" presId="urn:microsoft.com/office/officeart/2008/layout/VerticalCurvedList"/>
    <dgm:cxn modelId="{766AC02B-51BC-4381-B160-05B00F95D3CE}" type="presParOf" srcId="{218BC71F-EB72-422D-92E4-8EFC6CF58554}" destId="{DED5C2FE-427C-4ACE-9AF2-F5672D8EE96A}" srcOrd="7" destOrd="0" presId="urn:microsoft.com/office/officeart/2008/layout/VerticalCurvedList"/>
    <dgm:cxn modelId="{89BDC75E-C7DC-4C56-ABA5-5617C661D6FF}" type="presParOf" srcId="{218BC71F-EB72-422D-92E4-8EFC6CF58554}" destId="{505D54EA-F7B4-4D38-BB7E-34388AB5E07E}" srcOrd="8" destOrd="0" presId="urn:microsoft.com/office/officeart/2008/layout/VerticalCurvedList"/>
    <dgm:cxn modelId="{99A916D4-343E-43F1-AA01-8159B96F5C44}" type="presParOf" srcId="{505D54EA-F7B4-4D38-BB7E-34388AB5E07E}" destId="{6426F559-5719-4B02-B7F0-47ED1EF3A64A}" srcOrd="0" destOrd="0" presId="urn:microsoft.com/office/officeart/2008/layout/VerticalCurvedList"/>
    <dgm:cxn modelId="{ACF13C60-D948-42E5-8398-75349FFDC109}" type="presParOf" srcId="{218BC71F-EB72-422D-92E4-8EFC6CF58554}" destId="{0EB27E59-1ACA-417A-BCD4-EE2FDDB118F6}" srcOrd="9" destOrd="0" presId="urn:microsoft.com/office/officeart/2008/layout/VerticalCurvedList"/>
    <dgm:cxn modelId="{9439A44F-6431-4ABC-8CF6-ADDFBF7C6C29}" type="presParOf" srcId="{218BC71F-EB72-422D-92E4-8EFC6CF58554}" destId="{867D3E47-12D0-4DCA-9F7F-A173E0EEE9FA}" srcOrd="10" destOrd="0" presId="urn:microsoft.com/office/officeart/2008/layout/VerticalCurvedList"/>
    <dgm:cxn modelId="{3E67A30D-8665-4B0D-9696-06E293A725DB}" type="presParOf" srcId="{867D3E47-12D0-4DCA-9F7F-A173E0EEE9FA}" destId="{9D1F4CC7-7C99-4445-A10D-A0480E1442B3}" srcOrd="0" destOrd="0" presId="urn:microsoft.com/office/officeart/2008/layout/VerticalCurvedList"/>
    <dgm:cxn modelId="{B8C10D12-0FB5-42D4-9574-992D40A588A1}" type="presParOf" srcId="{218BC71F-EB72-422D-92E4-8EFC6CF58554}" destId="{CA126E7A-E4C8-4670-9693-595E5C89686C}" srcOrd="11" destOrd="0" presId="urn:microsoft.com/office/officeart/2008/layout/VerticalCurvedList"/>
    <dgm:cxn modelId="{33C91F16-4F44-4F2F-9D03-C9980CC74558}" type="presParOf" srcId="{218BC71F-EB72-422D-92E4-8EFC6CF58554}" destId="{D6101468-5909-4DD9-962F-C8380CCB0498}" srcOrd="12" destOrd="0" presId="urn:microsoft.com/office/officeart/2008/layout/VerticalCurvedList"/>
    <dgm:cxn modelId="{33941AFB-1F7D-4BC5-91C2-51BACBB4D806}" type="presParOf" srcId="{D6101468-5909-4DD9-962F-C8380CCB0498}" destId="{AF0FCCF9-8892-434A-A1A2-8998DEAACC5A}" srcOrd="0" destOrd="0" presId="urn:microsoft.com/office/officeart/2008/layout/VerticalCurvedList"/>
    <dgm:cxn modelId="{F270BA95-8B96-4999-A972-3740D1CEA5F3}" type="presParOf" srcId="{218BC71F-EB72-422D-92E4-8EFC6CF58554}" destId="{410A35EC-044A-4187-A0C6-EC05BA00681B}" srcOrd="13" destOrd="0" presId="urn:microsoft.com/office/officeart/2008/layout/VerticalCurvedList"/>
    <dgm:cxn modelId="{DBBB0A21-2528-4AD2-A1C6-4DCE1C3A83EA}" type="presParOf" srcId="{218BC71F-EB72-422D-92E4-8EFC6CF58554}" destId="{53A52D5E-33E9-4C1B-AD76-52FDB53F4268}" srcOrd="14" destOrd="0" presId="urn:microsoft.com/office/officeart/2008/layout/VerticalCurvedList"/>
    <dgm:cxn modelId="{D32C01B6-FC4F-429F-94A4-40227E6240DC}" type="presParOf" srcId="{53A52D5E-33E9-4C1B-AD76-52FDB53F4268}" destId="{21C3B000-37F6-4C93-AAF5-666E97DFC76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38F8E2-0C81-4FA0-85BA-46CBAC12DC2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A21AAC-6249-43DB-9904-4156FB206A9F}">
      <dgm:prSet phldrT="[Текст]"/>
      <dgm:spPr/>
      <dgm:t>
        <a:bodyPr/>
        <a:lstStyle/>
        <a:p>
          <a:r>
            <a:rPr lang="ru-RU" dirty="0" smtClean="0"/>
            <a:t>Педагогические наблюдения</a:t>
          </a:r>
          <a:endParaRPr lang="ru-RU" dirty="0"/>
        </a:p>
      </dgm:t>
    </dgm:pt>
    <dgm:pt modelId="{03DE2D11-9F3A-4B06-8082-9DD666E6FC87}" type="parTrans" cxnId="{EBCB47E5-6793-4259-9F65-905ABB2C40D6}">
      <dgm:prSet/>
      <dgm:spPr/>
      <dgm:t>
        <a:bodyPr/>
        <a:lstStyle/>
        <a:p>
          <a:endParaRPr lang="ru-RU"/>
        </a:p>
      </dgm:t>
    </dgm:pt>
    <dgm:pt modelId="{212B208A-B4F0-4B49-8A8C-82616E926A4B}" type="sibTrans" cxnId="{EBCB47E5-6793-4259-9F65-905ABB2C40D6}">
      <dgm:prSet/>
      <dgm:spPr/>
      <dgm:t>
        <a:bodyPr/>
        <a:lstStyle/>
        <a:p>
          <a:endParaRPr lang="ru-RU"/>
        </a:p>
      </dgm:t>
    </dgm:pt>
    <dgm:pt modelId="{E1585CA3-1162-45DA-B387-E5BAFB46FC79}">
      <dgm:prSet phldrT="[Текст]"/>
      <dgm:spPr/>
      <dgm:t>
        <a:bodyPr/>
        <a:lstStyle/>
        <a:p>
          <a:r>
            <a:rPr lang="ru-RU" dirty="0" smtClean="0"/>
            <a:t>Анализ и изучение педагогической документации</a:t>
          </a:r>
          <a:endParaRPr lang="ru-RU" dirty="0"/>
        </a:p>
      </dgm:t>
    </dgm:pt>
    <dgm:pt modelId="{EDB7A065-AFB6-4E1B-869F-6D758CDF58E4}" type="parTrans" cxnId="{C680E4F3-8B1A-4AED-A3D0-F69EDE268043}">
      <dgm:prSet/>
      <dgm:spPr/>
      <dgm:t>
        <a:bodyPr/>
        <a:lstStyle/>
        <a:p>
          <a:endParaRPr lang="ru-RU"/>
        </a:p>
      </dgm:t>
    </dgm:pt>
    <dgm:pt modelId="{941F17A3-6D8D-481B-88D6-44DB27F8B334}" type="sibTrans" cxnId="{C680E4F3-8B1A-4AED-A3D0-F69EDE268043}">
      <dgm:prSet/>
      <dgm:spPr/>
      <dgm:t>
        <a:bodyPr/>
        <a:lstStyle/>
        <a:p>
          <a:endParaRPr lang="ru-RU"/>
        </a:p>
      </dgm:t>
    </dgm:pt>
    <dgm:pt modelId="{7AF9FB16-E524-4C91-918A-23A071E998EE}">
      <dgm:prSet phldrT="[Текст]"/>
      <dgm:spPr/>
      <dgm:t>
        <a:bodyPr/>
        <a:lstStyle/>
        <a:p>
          <a:r>
            <a:rPr lang="ru-RU" dirty="0" smtClean="0"/>
            <a:t>Анализ и изучение результатов продуктивной деятельности</a:t>
          </a:r>
          <a:endParaRPr lang="ru-RU" dirty="0"/>
        </a:p>
      </dgm:t>
    </dgm:pt>
    <dgm:pt modelId="{CCB992A8-D10A-43AA-BD46-CE035D7F899C}" type="parTrans" cxnId="{5C2945B4-41FB-4E04-9E25-136DD6A811C7}">
      <dgm:prSet/>
      <dgm:spPr/>
      <dgm:t>
        <a:bodyPr/>
        <a:lstStyle/>
        <a:p>
          <a:endParaRPr lang="ru-RU"/>
        </a:p>
      </dgm:t>
    </dgm:pt>
    <dgm:pt modelId="{D7076792-FF82-4C4F-94A3-2504189F0184}" type="sibTrans" cxnId="{5C2945B4-41FB-4E04-9E25-136DD6A811C7}">
      <dgm:prSet/>
      <dgm:spPr/>
      <dgm:t>
        <a:bodyPr/>
        <a:lstStyle/>
        <a:p>
          <a:endParaRPr lang="ru-RU"/>
        </a:p>
      </dgm:t>
    </dgm:pt>
    <dgm:pt modelId="{BE6F7794-E117-4403-92C9-47032A4741B6}">
      <dgm:prSet phldrT="[Текст]"/>
      <dgm:spPr/>
      <dgm:t>
        <a:bodyPr/>
        <a:lstStyle/>
        <a:p>
          <a:r>
            <a:rPr lang="ru-RU" dirty="0" smtClean="0"/>
            <a:t>Социологические опросники, анкеты</a:t>
          </a:r>
          <a:endParaRPr lang="ru-RU" dirty="0"/>
        </a:p>
      </dgm:t>
    </dgm:pt>
    <dgm:pt modelId="{1C3EC77E-C50F-494A-8287-9F89C1DD73EF}" type="parTrans" cxnId="{4D560E0D-C5B0-4222-BF08-7AB5FD9170E1}">
      <dgm:prSet/>
      <dgm:spPr/>
      <dgm:t>
        <a:bodyPr/>
        <a:lstStyle/>
        <a:p>
          <a:endParaRPr lang="ru-RU"/>
        </a:p>
      </dgm:t>
    </dgm:pt>
    <dgm:pt modelId="{AE350A25-659D-42F1-B2B3-400438800083}" type="sibTrans" cxnId="{4D560E0D-C5B0-4222-BF08-7AB5FD9170E1}">
      <dgm:prSet/>
      <dgm:spPr/>
      <dgm:t>
        <a:bodyPr/>
        <a:lstStyle/>
        <a:p>
          <a:endParaRPr lang="ru-RU"/>
        </a:p>
      </dgm:t>
    </dgm:pt>
    <dgm:pt modelId="{7AC0DC2E-50D0-4007-A633-390383868CE9}" type="pres">
      <dgm:prSet presAssocID="{0F38F8E2-0C81-4FA0-85BA-46CBAC12DC2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18BC71F-EB72-422D-92E4-8EFC6CF58554}" type="pres">
      <dgm:prSet presAssocID="{0F38F8E2-0C81-4FA0-85BA-46CBAC12DC2F}" presName="Name1" presStyleCnt="0"/>
      <dgm:spPr/>
    </dgm:pt>
    <dgm:pt modelId="{FA6F9754-472E-4908-8E55-7A8A91B7E8A4}" type="pres">
      <dgm:prSet presAssocID="{0F38F8E2-0C81-4FA0-85BA-46CBAC12DC2F}" presName="cycle" presStyleCnt="0"/>
      <dgm:spPr/>
    </dgm:pt>
    <dgm:pt modelId="{A5B7D581-D862-4C97-BB6F-F79D00CC3437}" type="pres">
      <dgm:prSet presAssocID="{0F38F8E2-0C81-4FA0-85BA-46CBAC12DC2F}" presName="srcNode" presStyleLbl="node1" presStyleIdx="0" presStyleCnt="4"/>
      <dgm:spPr/>
    </dgm:pt>
    <dgm:pt modelId="{74D340F6-186B-493E-B3BC-24CC5CDAC505}" type="pres">
      <dgm:prSet presAssocID="{0F38F8E2-0C81-4FA0-85BA-46CBAC12DC2F}" presName="conn" presStyleLbl="parChTrans1D2" presStyleIdx="0" presStyleCnt="1"/>
      <dgm:spPr/>
      <dgm:t>
        <a:bodyPr/>
        <a:lstStyle/>
        <a:p>
          <a:endParaRPr lang="ru-RU"/>
        </a:p>
      </dgm:t>
    </dgm:pt>
    <dgm:pt modelId="{B534F8D8-36BF-4278-B39E-10C42CE156FD}" type="pres">
      <dgm:prSet presAssocID="{0F38F8E2-0C81-4FA0-85BA-46CBAC12DC2F}" presName="extraNode" presStyleLbl="node1" presStyleIdx="0" presStyleCnt="4"/>
      <dgm:spPr/>
    </dgm:pt>
    <dgm:pt modelId="{1EE519E3-A986-4A85-8F43-A54E7512A413}" type="pres">
      <dgm:prSet presAssocID="{0F38F8E2-0C81-4FA0-85BA-46CBAC12DC2F}" presName="dstNode" presStyleLbl="node1" presStyleIdx="0" presStyleCnt="4"/>
      <dgm:spPr/>
    </dgm:pt>
    <dgm:pt modelId="{CBECE8A7-DBD7-428F-A2DB-58D841377C9C}" type="pres">
      <dgm:prSet presAssocID="{52A21AAC-6249-43DB-9904-4156FB206A9F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6737F7-E8B2-49AA-B534-B00AC30AA1C6}" type="pres">
      <dgm:prSet presAssocID="{52A21AAC-6249-43DB-9904-4156FB206A9F}" presName="accent_1" presStyleCnt="0"/>
      <dgm:spPr/>
    </dgm:pt>
    <dgm:pt modelId="{C7C87821-0C5E-4915-A391-EA01A4CA278E}" type="pres">
      <dgm:prSet presAssocID="{52A21AAC-6249-43DB-9904-4156FB206A9F}" presName="accentRepeatNode" presStyleLbl="solidFgAcc1" presStyleIdx="0" presStyleCnt="4"/>
      <dgm:spPr/>
    </dgm:pt>
    <dgm:pt modelId="{2FE29BC7-122B-4224-ACB3-07EBB3F475F8}" type="pres">
      <dgm:prSet presAssocID="{E1585CA3-1162-45DA-B387-E5BAFB46FC79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1A3044-6297-4C21-A897-AA21B5445665}" type="pres">
      <dgm:prSet presAssocID="{E1585CA3-1162-45DA-B387-E5BAFB46FC79}" presName="accent_2" presStyleCnt="0"/>
      <dgm:spPr/>
    </dgm:pt>
    <dgm:pt modelId="{815DFB56-3138-48AA-A5E6-D9EACE3388AB}" type="pres">
      <dgm:prSet presAssocID="{E1585CA3-1162-45DA-B387-E5BAFB46FC79}" presName="accentRepeatNode" presStyleLbl="solidFgAcc1" presStyleIdx="1" presStyleCnt="4"/>
      <dgm:spPr/>
    </dgm:pt>
    <dgm:pt modelId="{B45F2F85-A023-4452-98B9-5EF37BDCA496}" type="pres">
      <dgm:prSet presAssocID="{7AF9FB16-E524-4C91-918A-23A071E998EE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0E370D-5FC1-4B45-BFD2-BDD1CD7D9DC6}" type="pres">
      <dgm:prSet presAssocID="{7AF9FB16-E524-4C91-918A-23A071E998EE}" presName="accent_3" presStyleCnt="0"/>
      <dgm:spPr/>
    </dgm:pt>
    <dgm:pt modelId="{9D1F4CC7-7C99-4445-A10D-A0480E1442B3}" type="pres">
      <dgm:prSet presAssocID="{7AF9FB16-E524-4C91-918A-23A071E998EE}" presName="accentRepeatNode" presStyleLbl="solidFgAcc1" presStyleIdx="2" presStyleCnt="4"/>
      <dgm:spPr/>
    </dgm:pt>
    <dgm:pt modelId="{5E13F70B-8F66-41A2-8A90-3DFABE09CD5A}" type="pres">
      <dgm:prSet presAssocID="{BE6F7794-E117-4403-92C9-47032A4741B6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E72603-A0CD-44FD-A386-786E33FEC4C8}" type="pres">
      <dgm:prSet presAssocID="{BE6F7794-E117-4403-92C9-47032A4741B6}" presName="accent_4" presStyleCnt="0"/>
      <dgm:spPr/>
    </dgm:pt>
    <dgm:pt modelId="{21C3B000-37F6-4C93-AAF5-666E97DFC769}" type="pres">
      <dgm:prSet presAssocID="{BE6F7794-E117-4403-92C9-47032A4741B6}" presName="accentRepeatNode" presStyleLbl="solidFgAcc1" presStyleIdx="3" presStyleCnt="4"/>
      <dgm:spPr/>
    </dgm:pt>
  </dgm:ptLst>
  <dgm:cxnLst>
    <dgm:cxn modelId="{E1F679C9-77F4-4746-9331-113A323CF82C}" type="presOf" srcId="{E1585CA3-1162-45DA-B387-E5BAFB46FC79}" destId="{2FE29BC7-122B-4224-ACB3-07EBB3F475F8}" srcOrd="0" destOrd="0" presId="urn:microsoft.com/office/officeart/2008/layout/VerticalCurvedList"/>
    <dgm:cxn modelId="{C680E4F3-8B1A-4AED-A3D0-F69EDE268043}" srcId="{0F38F8E2-0C81-4FA0-85BA-46CBAC12DC2F}" destId="{E1585CA3-1162-45DA-B387-E5BAFB46FC79}" srcOrd="1" destOrd="0" parTransId="{EDB7A065-AFB6-4E1B-869F-6D758CDF58E4}" sibTransId="{941F17A3-6D8D-481B-88D6-44DB27F8B334}"/>
    <dgm:cxn modelId="{3520D177-8710-44B7-9912-C9D101DCDD06}" type="presOf" srcId="{212B208A-B4F0-4B49-8A8C-82616E926A4B}" destId="{74D340F6-186B-493E-B3BC-24CC5CDAC505}" srcOrd="0" destOrd="0" presId="urn:microsoft.com/office/officeart/2008/layout/VerticalCurvedList"/>
    <dgm:cxn modelId="{EBCB47E5-6793-4259-9F65-905ABB2C40D6}" srcId="{0F38F8E2-0C81-4FA0-85BA-46CBAC12DC2F}" destId="{52A21AAC-6249-43DB-9904-4156FB206A9F}" srcOrd="0" destOrd="0" parTransId="{03DE2D11-9F3A-4B06-8082-9DD666E6FC87}" sibTransId="{212B208A-B4F0-4B49-8A8C-82616E926A4B}"/>
    <dgm:cxn modelId="{4D560E0D-C5B0-4222-BF08-7AB5FD9170E1}" srcId="{0F38F8E2-0C81-4FA0-85BA-46CBAC12DC2F}" destId="{BE6F7794-E117-4403-92C9-47032A4741B6}" srcOrd="3" destOrd="0" parTransId="{1C3EC77E-C50F-494A-8287-9F89C1DD73EF}" sibTransId="{AE350A25-659D-42F1-B2B3-400438800083}"/>
    <dgm:cxn modelId="{FFCA3E08-395B-445A-B6E4-91C7BDAAB4A3}" type="presOf" srcId="{52A21AAC-6249-43DB-9904-4156FB206A9F}" destId="{CBECE8A7-DBD7-428F-A2DB-58D841377C9C}" srcOrd="0" destOrd="0" presId="urn:microsoft.com/office/officeart/2008/layout/VerticalCurvedList"/>
    <dgm:cxn modelId="{5C2945B4-41FB-4E04-9E25-136DD6A811C7}" srcId="{0F38F8E2-0C81-4FA0-85BA-46CBAC12DC2F}" destId="{7AF9FB16-E524-4C91-918A-23A071E998EE}" srcOrd="2" destOrd="0" parTransId="{CCB992A8-D10A-43AA-BD46-CE035D7F899C}" sibTransId="{D7076792-FF82-4C4F-94A3-2504189F0184}"/>
    <dgm:cxn modelId="{3D93D664-C551-4368-8194-8D1E1C383492}" type="presOf" srcId="{7AF9FB16-E524-4C91-918A-23A071E998EE}" destId="{B45F2F85-A023-4452-98B9-5EF37BDCA496}" srcOrd="0" destOrd="0" presId="urn:microsoft.com/office/officeart/2008/layout/VerticalCurvedList"/>
    <dgm:cxn modelId="{3CCA578C-072B-46DA-8397-28C6D424AB56}" type="presOf" srcId="{0F38F8E2-0C81-4FA0-85BA-46CBAC12DC2F}" destId="{7AC0DC2E-50D0-4007-A633-390383868CE9}" srcOrd="0" destOrd="0" presId="urn:microsoft.com/office/officeart/2008/layout/VerticalCurvedList"/>
    <dgm:cxn modelId="{F66B81CD-4B11-4FF6-8A15-FE1863451B05}" type="presOf" srcId="{BE6F7794-E117-4403-92C9-47032A4741B6}" destId="{5E13F70B-8F66-41A2-8A90-3DFABE09CD5A}" srcOrd="0" destOrd="0" presId="urn:microsoft.com/office/officeart/2008/layout/VerticalCurvedList"/>
    <dgm:cxn modelId="{D62E829B-8238-41D0-88A2-34DBF0689D6E}" type="presParOf" srcId="{7AC0DC2E-50D0-4007-A633-390383868CE9}" destId="{218BC71F-EB72-422D-92E4-8EFC6CF58554}" srcOrd="0" destOrd="0" presId="urn:microsoft.com/office/officeart/2008/layout/VerticalCurvedList"/>
    <dgm:cxn modelId="{3A0C955E-550C-41AC-AAC9-328527A05B07}" type="presParOf" srcId="{218BC71F-EB72-422D-92E4-8EFC6CF58554}" destId="{FA6F9754-472E-4908-8E55-7A8A91B7E8A4}" srcOrd="0" destOrd="0" presId="urn:microsoft.com/office/officeart/2008/layout/VerticalCurvedList"/>
    <dgm:cxn modelId="{12C5C976-5963-46E3-84DF-4055A6D9405E}" type="presParOf" srcId="{FA6F9754-472E-4908-8E55-7A8A91B7E8A4}" destId="{A5B7D581-D862-4C97-BB6F-F79D00CC3437}" srcOrd="0" destOrd="0" presId="urn:microsoft.com/office/officeart/2008/layout/VerticalCurvedList"/>
    <dgm:cxn modelId="{533D416F-B965-4D6E-8E9D-241450656E3A}" type="presParOf" srcId="{FA6F9754-472E-4908-8E55-7A8A91B7E8A4}" destId="{74D340F6-186B-493E-B3BC-24CC5CDAC505}" srcOrd="1" destOrd="0" presId="urn:microsoft.com/office/officeart/2008/layout/VerticalCurvedList"/>
    <dgm:cxn modelId="{D0DB5ECD-A9A3-4EA1-B9BF-D624E071C29E}" type="presParOf" srcId="{FA6F9754-472E-4908-8E55-7A8A91B7E8A4}" destId="{B534F8D8-36BF-4278-B39E-10C42CE156FD}" srcOrd="2" destOrd="0" presId="urn:microsoft.com/office/officeart/2008/layout/VerticalCurvedList"/>
    <dgm:cxn modelId="{5B85C240-5B6D-4094-BD71-1CB2C4B4EF9A}" type="presParOf" srcId="{FA6F9754-472E-4908-8E55-7A8A91B7E8A4}" destId="{1EE519E3-A986-4A85-8F43-A54E7512A413}" srcOrd="3" destOrd="0" presId="urn:microsoft.com/office/officeart/2008/layout/VerticalCurvedList"/>
    <dgm:cxn modelId="{2B20409E-CA95-4BF3-8491-5D2E69A119FE}" type="presParOf" srcId="{218BC71F-EB72-422D-92E4-8EFC6CF58554}" destId="{CBECE8A7-DBD7-428F-A2DB-58D841377C9C}" srcOrd="1" destOrd="0" presId="urn:microsoft.com/office/officeart/2008/layout/VerticalCurvedList"/>
    <dgm:cxn modelId="{AB0C9098-748D-4DB3-9756-74985FA2C402}" type="presParOf" srcId="{218BC71F-EB72-422D-92E4-8EFC6CF58554}" destId="{0C6737F7-E8B2-49AA-B534-B00AC30AA1C6}" srcOrd="2" destOrd="0" presId="urn:microsoft.com/office/officeart/2008/layout/VerticalCurvedList"/>
    <dgm:cxn modelId="{53CE56F9-A702-4E68-B477-2979F9348848}" type="presParOf" srcId="{0C6737F7-E8B2-49AA-B534-B00AC30AA1C6}" destId="{C7C87821-0C5E-4915-A391-EA01A4CA278E}" srcOrd="0" destOrd="0" presId="urn:microsoft.com/office/officeart/2008/layout/VerticalCurvedList"/>
    <dgm:cxn modelId="{08847F6D-A9AD-4743-951D-551B0A635D8D}" type="presParOf" srcId="{218BC71F-EB72-422D-92E4-8EFC6CF58554}" destId="{2FE29BC7-122B-4224-ACB3-07EBB3F475F8}" srcOrd="3" destOrd="0" presId="urn:microsoft.com/office/officeart/2008/layout/VerticalCurvedList"/>
    <dgm:cxn modelId="{0B0753BC-7E33-407F-8756-5CD1AB3FAD8B}" type="presParOf" srcId="{218BC71F-EB72-422D-92E4-8EFC6CF58554}" destId="{0C1A3044-6297-4C21-A897-AA21B5445665}" srcOrd="4" destOrd="0" presId="urn:microsoft.com/office/officeart/2008/layout/VerticalCurvedList"/>
    <dgm:cxn modelId="{D6194D44-0203-433F-BA94-1B5DDC6FB998}" type="presParOf" srcId="{0C1A3044-6297-4C21-A897-AA21B5445665}" destId="{815DFB56-3138-48AA-A5E6-D9EACE3388AB}" srcOrd="0" destOrd="0" presId="urn:microsoft.com/office/officeart/2008/layout/VerticalCurvedList"/>
    <dgm:cxn modelId="{5CA18345-C99C-4213-9560-9E3C1DF9C773}" type="presParOf" srcId="{218BC71F-EB72-422D-92E4-8EFC6CF58554}" destId="{B45F2F85-A023-4452-98B9-5EF37BDCA496}" srcOrd="5" destOrd="0" presId="urn:microsoft.com/office/officeart/2008/layout/VerticalCurvedList"/>
    <dgm:cxn modelId="{3EF514BE-38EF-4659-AC96-139B705F51A5}" type="presParOf" srcId="{218BC71F-EB72-422D-92E4-8EFC6CF58554}" destId="{FE0E370D-5FC1-4B45-BFD2-BDD1CD7D9DC6}" srcOrd="6" destOrd="0" presId="urn:microsoft.com/office/officeart/2008/layout/VerticalCurvedList"/>
    <dgm:cxn modelId="{779A1082-B8DE-4E6F-8B7C-95620B1F7E74}" type="presParOf" srcId="{FE0E370D-5FC1-4B45-BFD2-BDD1CD7D9DC6}" destId="{9D1F4CC7-7C99-4445-A10D-A0480E1442B3}" srcOrd="0" destOrd="0" presId="urn:microsoft.com/office/officeart/2008/layout/VerticalCurvedList"/>
    <dgm:cxn modelId="{E7B77E41-277C-443D-9A12-3E1DC39F528C}" type="presParOf" srcId="{218BC71F-EB72-422D-92E4-8EFC6CF58554}" destId="{5E13F70B-8F66-41A2-8A90-3DFABE09CD5A}" srcOrd="7" destOrd="0" presId="urn:microsoft.com/office/officeart/2008/layout/VerticalCurvedList"/>
    <dgm:cxn modelId="{A773E045-F62F-43C7-BFA1-F07166664671}" type="presParOf" srcId="{218BC71F-EB72-422D-92E4-8EFC6CF58554}" destId="{D9E72603-A0CD-44FD-A386-786E33FEC4C8}" srcOrd="8" destOrd="0" presId="urn:microsoft.com/office/officeart/2008/layout/VerticalCurvedList"/>
    <dgm:cxn modelId="{61AB11D3-987B-42E9-AF45-2A81A558D6D2}" type="presParOf" srcId="{D9E72603-A0CD-44FD-A386-786E33FEC4C8}" destId="{21C3B000-37F6-4C93-AAF5-666E97DFC76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D340F6-186B-493E-B3BC-24CC5CDAC505}">
      <dsp:nvSpPr>
        <dsp:cNvPr id="0" name=""/>
        <dsp:cNvSpPr/>
      </dsp:nvSpPr>
      <dsp:spPr>
        <a:xfrm>
          <a:off x="-4593403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ECE8A7-DBD7-428F-A2DB-58D841377C9C}">
      <dsp:nvSpPr>
        <dsp:cNvPr id="0" name=""/>
        <dsp:cNvSpPr/>
      </dsp:nvSpPr>
      <dsp:spPr>
        <a:xfrm>
          <a:off x="285089" y="184749"/>
          <a:ext cx="6903161" cy="3693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161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Интеграция основного и дополнительного  образования</a:t>
          </a:r>
        </a:p>
      </dsp:txBody>
      <dsp:txXfrm>
        <a:off x="285089" y="184749"/>
        <a:ext cx="6903161" cy="369336"/>
      </dsp:txXfrm>
    </dsp:sp>
    <dsp:sp modelId="{C7C87821-0C5E-4915-A391-EA01A4CA278E}">
      <dsp:nvSpPr>
        <dsp:cNvPr id="0" name=""/>
        <dsp:cNvSpPr/>
      </dsp:nvSpPr>
      <dsp:spPr>
        <a:xfrm>
          <a:off x="54254" y="138582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E44A64-EEDE-4044-A4A1-72DC5FAEDAE6}">
      <dsp:nvSpPr>
        <dsp:cNvPr id="0" name=""/>
        <dsp:cNvSpPr/>
      </dsp:nvSpPr>
      <dsp:spPr>
        <a:xfrm>
          <a:off x="619556" y="739079"/>
          <a:ext cx="6568693" cy="3693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161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Курсы по выбору</a:t>
          </a:r>
        </a:p>
      </dsp:txBody>
      <dsp:txXfrm>
        <a:off x="619556" y="739079"/>
        <a:ext cx="6568693" cy="369336"/>
      </dsp:txXfrm>
    </dsp:sp>
    <dsp:sp modelId="{82C0DED2-C8A6-4266-939E-4B45B7F77F7D}">
      <dsp:nvSpPr>
        <dsp:cNvPr id="0" name=""/>
        <dsp:cNvSpPr/>
      </dsp:nvSpPr>
      <dsp:spPr>
        <a:xfrm>
          <a:off x="388721" y="692912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9CE94F-C069-4C3D-81DD-C43AC72EEAC5}">
      <dsp:nvSpPr>
        <dsp:cNvPr id="0" name=""/>
        <dsp:cNvSpPr/>
      </dsp:nvSpPr>
      <dsp:spPr>
        <a:xfrm>
          <a:off x="802843" y="1293002"/>
          <a:ext cx="6385407" cy="3693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161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Проектная деятельность</a:t>
          </a:r>
        </a:p>
      </dsp:txBody>
      <dsp:txXfrm>
        <a:off x="802843" y="1293002"/>
        <a:ext cx="6385407" cy="369336"/>
      </dsp:txXfrm>
    </dsp:sp>
    <dsp:sp modelId="{815DFB56-3138-48AA-A5E6-D9EACE3388AB}">
      <dsp:nvSpPr>
        <dsp:cNvPr id="0" name=""/>
        <dsp:cNvSpPr/>
      </dsp:nvSpPr>
      <dsp:spPr>
        <a:xfrm>
          <a:off x="572008" y="1246835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D5C2FE-427C-4ACE-9AF2-F5672D8EE96A}">
      <dsp:nvSpPr>
        <dsp:cNvPr id="0" name=""/>
        <dsp:cNvSpPr/>
      </dsp:nvSpPr>
      <dsp:spPr>
        <a:xfrm>
          <a:off x="861364" y="1847331"/>
          <a:ext cx="6326885" cy="3693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161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Олимпиадное движение </a:t>
          </a:r>
        </a:p>
      </dsp:txBody>
      <dsp:txXfrm>
        <a:off x="861364" y="1847331"/>
        <a:ext cx="6326885" cy="369336"/>
      </dsp:txXfrm>
    </dsp:sp>
    <dsp:sp modelId="{6426F559-5719-4B02-B7F0-47ED1EF3A64A}">
      <dsp:nvSpPr>
        <dsp:cNvPr id="0" name=""/>
        <dsp:cNvSpPr/>
      </dsp:nvSpPr>
      <dsp:spPr>
        <a:xfrm>
          <a:off x="630529" y="1801164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B27E59-1ACA-417A-BCD4-EE2FDDB118F6}">
      <dsp:nvSpPr>
        <dsp:cNvPr id="0" name=""/>
        <dsp:cNvSpPr/>
      </dsp:nvSpPr>
      <dsp:spPr>
        <a:xfrm>
          <a:off x="802843" y="2401661"/>
          <a:ext cx="6385407" cy="3693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161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Лаборатории, кружки, секции, конференции</a:t>
          </a:r>
        </a:p>
      </dsp:txBody>
      <dsp:txXfrm>
        <a:off x="802843" y="2401661"/>
        <a:ext cx="6385407" cy="369336"/>
      </dsp:txXfrm>
    </dsp:sp>
    <dsp:sp modelId="{9D1F4CC7-7C99-4445-A10D-A0480E1442B3}">
      <dsp:nvSpPr>
        <dsp:cNvPr id="0" name=""/>
        <dsp:cNvSpPr/>
      </dsp:nvSpPr>
      <dsp:spPr>
        <a:xfrm>
          <a:off x="572008" y="2355494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126E7A-E4C8-4670-9693-595E5C89686C}">
      <dsp:nvSpPr>
        <dsp:cNvPr id="0" name=""/>
        <dsp:cNvSpPr/>
      </dsp:nvSpPr>
      <dsp:spPr>
        <a:xfrm>
          <a:off x="619556" y="2955584"/>
          <a:ext cx="6568693" cy="3693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161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Экскурсии, мастер-классы</a:t>
          </a:r>
        </a:p>
      </dsp:txBody>
      <dsp:txXfrm>
        <a:off x="619556" y="2955584"/>
        <a:ext cx="6568693" cy="369336"/>
      </dsp:txXfrm>
    </dsp:sp>
    <dsp:sp modelId="{AF0FCCF9-8892-434A-A1A2-8998DEAACC5A}">
      <dsp:nvSpPr>
        <dsp:cNvPr id="0" name=""/>
        <dsp:cNvSpPr/>
      </dsp:nvSpPr>
      <dsp:spPr>
        <a:xfrm>
          <a:off x="388721" y="2909417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0A35EC-044A-4187-A0C6-EC05BA00681B}">
      <dsp:nvSpPr>
        <dsp:cNvPr id="0" name=""/>
        <dsp:cNvSpPr/>
      </dsp:nvSpPr>
      <dsp:spPr>
        <a:xfrm>
          <a:off x="311321" y="3509914"/>
          <a:ext cx="6903161" cy="3693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161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Конкурсы, фестивали</a:t>
          </a:r>
        </a:p>
      </dsp:txBody>
      <dsp:txXfrm>
        <a:off x="311321" y="3509914"/>
        <a:ext cx="6903161" cy="369336"/>
      </dsp:txXfrm>
    </dsp:sp>
    <dsp:sp modelId="{21C3B000-37F6-4C93-AAF5-666E97DFC769}">
      <dsp:nvSpPr>
        <dsp:cNvPr id="0" name=""/>
        <dsp:cNvSpPr/>
      </dsp:nvSpPr>
      <dsp:spPr>
        <a:xfrm>
          <a:off x="54254" y="3463747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D340F6-186B-493E-B3BC-24CC5CDAC505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ECE8A7-DBD7-428F-A2DB-58D841377C9C}">
      <dsp:nvSpPr>
        <dsp:cNvPr id="0" name=""/>
        <dsp:cNvSpPr/>
      </dsp:nvSpPr>
      <dsp:spPr>
        <a:xfrm>
          <a:off x="460128" y="312440"/>
          <a:ext cx="6727189" cy="625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Педагогические наблюдения</a:t>
          </a:r>
          <a:endParaRPr lang="ru-RU" sz="1500" kern="1200" dirty="0"/>
        </a:p>
      </dsp:txBody>
      <dsp:txXfrm>
        <a:off x="460128" y="312440"/>
        <a:ext cx="6727189" cy="625205"/>
      </dsp:txXfrm>
    </dsp:sp>
    <dsp:sp modelId="{C7C87821-0C5E-4915-A391-EA01A4CA278E}">
      <dsp:nvSpPr>
        <dsp:cNvPr id="0" name=""/>
        <dsp:cNvSpPr/>
      </dsp:nvSpPr>
      <dsp:spPr>
        <a:xfrm>
          <a:off x="69375" y="234289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E29BC7-122B-4224-ACB3-07EBB3F475F8}">
      <dsp:nvSpPr>
        <dsp:cNvPr id="0" name=""/>
        <dsp:cNvSpPr/>
      </dsp:nvSpPr>
      <dsp:spPr>
        <a:xfrm>
          <a:off x="818573" y="1250411"/>
          <a:ext cx="6368745" cy="625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Анализ и изучение педагогической документации</a:t>
          </a:r>
          <a:endParaRPr lang="ru-RU" sz="1500" kern="1200" dirty="0"/>
        </a:p>
      </dsp:txBody>
      <dsp:txXfrm>
        <a:off x="818573" y="1250411"/>
        <a:ext cx="6368745" cy="625205"/>
      </dsp:txXfrm>
    </dsp:sp>
    <dsp:sp modelId="{815DFB56-3138-48AA-A5E6-D9EACE3388AB}">
      <dsp:nvSpPr>
        <dsp:cNvPr id="0" name=""/>
        <dsp:cNvSpPr/>
      </dsp:nvSpPr>
      <dsp:spPr>
        <a:xfrm>
          <a:off x="427819" y="1172260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F2F85-A023-4452-98B9-5EF37BDCA496}">
      <dsp:nvSpPr>
        <dsp:cNvPr id="0" name=""/>
        <dsp:cNvSpPr/>
      </dsp:nvSpPr>
      <dsp:spPr>
        <a:xfrm>
          <a:off x="818573" y="2188382"/>
          <a:ext cx="6368745" cy="625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Анализ и изучение результатов продуктивной деятельности</a:t>
          </a:r>
          <a:endParaRPr lang="ru-RU" sz="1500" kern="1200" dirty="0"/>
        </a:p>
      </dsp:txBody>
      <dsp:txXfrm>
        <a:off x="818573" y="2188382"/>
        <a:ext cx="6368745" cy="625205"/>
      </dsp:txXfrm>
    </dsp:sp>
    <dsp:sp modelId="{9D1F4CC7-7C99-4445-A10D-A0480E1442B3}">
      <dsp:nvSpPr>
        <dsp:cNvPr id="0" name=""/>
        <dsp:cNvSpPr/>
      </dsp:nvSpPr>
      <dsp:spPr>
        <a:xfrm>
          <a:off x="427819" y="2110232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13F70B-8F66-41A2-8A90-3DFABE09CD5A}">
      <dsp:nvSpPr>
        <dsp:cNvPr id="0" name=""/>
        <dsp:cNvSpPr/>
      </dsp:nvSpPr>
      <dsp:spPr>
        <a:xfrm>
          <a:off x="460128" y="3126353"/>
          <a:ext cx="6727189" cy="625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Социологические опросники, анкеты</a:t>
          </a:r>
          <a:endParaRPr lang="ru-RU" sz="1500" kern="1200" dirty="0"/>
        </a:p>
      </dsp:txBody>
      <dsp:txXfrm>
        <a:off x="460128" y="3126353"/>
        <a:ext cx="6727189" cy="625205"/>
      </dsp:txXfrm>
    </dsp:sp>
    <dsp:sp modelId="{21C3B000-37F6-4C93-AAF5-666E97DFC769}">
      <dsp:nvSpPr>
        <dsp:cNvPr id="0" name=""/>
        <dsp:cNvSpPr/>
      </dsp:nvSpPr>
      <dsp:spPr>
        <a:xfrm>
          <a:off x="69375" y="3048203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17.06.2024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5021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ECE69F-178E-4786-B1D6-461B25E34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5DB0CCE-2BB7-4FE6-9F6D-0F849019D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0DEABB-F5A0-404E-81BE-A2C6C1A7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56E4A42-AE58-43D5-A1E5-C2A90FAEF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6184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5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17.06.2024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NULL"/><Relationship Id="rId4" Type="http://schemas.openxmlformats.org/officeDocument/2006/relationships/image" Target="../media/image5.png"/><Relationship Id="rId9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14.png"/><Relationship Id="rId9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332656"/>
            <a:ext cx="1872210" cy="15841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79714" y="548680"/>
            <a:ext cx="6840758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Образовательный центр «ФЛАГМАН»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углубленным изучением отдельных предметов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157990"/>
            <a:ext cx="7273824" cy="38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1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348880"/>
            <a:ext cx="3744416" cy="37279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2348880"/>
            <a:ext cx="3668654" cy="37012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504" y="273422"/>
            <a:ext cx="8640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70C0"/>
                </a:solidFill>
              </a:rPr>
              <a:t>Обеспечение продвижения ученика по индивидуальной образовательной траектории</a:t>
            </a:r>
          </a:p>
        </p:txBody>
      </p:sp>
    </p:spTree>
    <p:extLst>
      <p:ext uri="{BB962C8B-B14F-4D97-AF65-F5344CB8AC3E}">
        <p14:creationId xmlns:p14="http://schemas.microsoft.com/office/powerpoint/2010/main" val="164154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273422"/>
            <a:ext cx="8640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70C0"/>
                </a:solidFill>
              </a:rPr>
              <a:t>Обеспечение продвижения ученика по индивидуальной образовательной траектории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420888"/>
            <a:ext cx="3543252" cy="2880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420888"/>
            <a:ext cx="3888432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6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A7F186B0-7C41-4684-8D30-70F5691F51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3574059"/>
              </p:ext>
            </p:extLst>
          </p:nvPr>
        </p:nvGraphicFramePr>
        <p:xfrm>
          <a:off x="827584" y="1757869"/>
          <a:ext cx="724250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9512" y="188209"/>
            <a:ext cx="87484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</a:rPr>
              <a:t>Осуществление мониторинга развития каждого обучающегося</a:t>
            </a:r>
            <a:endParaRPr lang="ru-RU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17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458322"/>
            <a:ext cx="5634770" cy="25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012" y="4149080"/>
            <a:ext cx="2686170" cy="251720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332656"/>
            <a:ext cx="82809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70C0"/>
                </a:solidFill>
              </a:rPr>
              <a:t>Осуществление мониторинга развития каждого обучающегося</a:t>
            </a:r>
          </a:p>
        </p:txBody>
      </p:sp>
    </p:spTree>
    <p:extLst>
      <p:ext uri="{BB962C8B-B14F-4D97-AF65-F5344CB8AC3E}">
        <p14:creationId xmlns:p14="http://schemas.microsoft.com/office/powerpoint/2010/main" val="393276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332656"/>
            <a:ext cx="82809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70C0"/>
                </a:solidFill>
              </a:rPr>
              <a:t>Осуществление мониторинга развития каждого обучающегося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805960"/>
            <a:ext cx="3024336" cy="38255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767096"/>
            <a:ext cx="3168352" cy="385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3488" y="47667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</a:rPr>
              <a:t>Организация индивидуальных и групповых консультаций для детей и родителей</a:t>
            </a:r>
            <a:r>
              <a:rPr lang="ru-RU" sz="4400" dirty="0" smtClean="0">
                <a:solidFill>
                  <a:srgbClr val="0070C0"/>
                </a:solidFill>
              </a:rPr>
              <a:t/>
            </a:r>
            <a:br>
              <a:rPr lang="ru-RU" sz="4400" dirty="0" smtClean="0">
                <a:solidFill>
                  <a:srgbClr val="0070C0"/>
                </a:solidFill>
              </a:rPr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163" y="4077072"/>
            <a:ext cx="2024731" cy="256521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72490"/>
            <a:ext cx="3626035" cy="24080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7" y="1872490"/>
            <a:ext cx="3600400" cy="240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0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94" y="2276872"/>
            <a:ext cx="3720636" cy="2790478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dirty="0">
                <a:solidFill>
                  <a:srgbClr val="0070C0"/>
                </a:solidFill>
              </a:rPr>
              <a:t>Организация индивидуальных и групповых консультаций для детей и родителей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420888"/>
            <a:ext cx="3336594" cy="25024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35" y="2274576"/>
            <a:ext cx="3720636" cy="2790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1801382"/>
            <a:ext cx="3024336" cy="213636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</a:rPr>
              <a:t>Курирование проектной и исследовательской деятельности обучающихся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820249"/>
            <a:ext cx="3024338" cy="20986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496" y="4005064"/>
            <a:ext cx="2898592" cy="25275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0053" y="4005064"/>
            <a:ext cx="2808312" cy="266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6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648" y="2081764"/>
            <a:ext cx="2736304" cy="298505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dirty="0">
                <a:solidFill>
                  <a:srgbClr val="0070C0"/>
                </a:solidFill>
              </a:rPr>
              <a:t>Курирование проектной и исследовательской деятельности обучающихся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2081764"/>
            <a:ext cx="253365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4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123010"/>
            <a:ext cx="84011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</a:rPr>
              <a:t>Карусель открытых уроков</a:t>
            </a:r>
          </a:p>
          <a:p>
            <a:pPr algn="ctr"/>
            <a:r>
              <a:rPr lang="ru-RU" sz="3600" b="1" dirty="0">
                <a:solidFill>
                  <a:srgbClr val="0070C0"/>
                </a:solidFill>
              </a:rPr>
              <a:t>2023-2024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7E4180-2B32-42BB-BDB5-1B3995A5BE26}"/>
              </a:ext>
            </a:extLst>
          </p:cNvPr>
          <p:cNvSpPr txBox="1"/>
          <p:nvPr/>
        </p:nvSpPr>
        <p:spPr>
          <a:xfrm>
            <a:off x="888277" y="1138096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направления «Наставничество»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0415449-72E0-4FEC-9E8A-9972AEC92B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55" y="2060848"/>
            <a:ext cx="3054737" cy="257359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29EEC26-BB13-41A1-B785-1D08CB58A2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283" y="1945055"/>
            <a:ext cx="3029965" cy="280518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62FFBF9-5827-42D4-A5A2-5F460C4D86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911" y="2237058"/>
            <a:ext cx="2661573" cy="239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4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088" y="-572205"/>
            <a:ext cx="8856984" cy="561662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>
                <a:solidFill>
                  <a:srgbClr val="3333CC"/>
                </a:solidFill>
              </a:rPr>
              <a:t>Формирование </a:t>
            </a:r>
            <a:r>
              <a:rPr lang="ru-RU" b="1" dirty="0" err="1" smtClean="0">
                <a:solidFill>
                  <a:srgbClr val="3333CC"/>
                </a:solidFill>
              </a:rPr>
              <a:t>тьюторской</a:t>
            </a:r>
            <a:r>
              <a:rPr lang="ru-RU" b="1" dirty="0" smtClean="0">
                <a:solidFill>
                  <a:srgbClr val="3333CC"/>
                </a:solidFill>
              </a:rPr>
              <a:t> позиции педагогов во взаимодействии </a:t>
            </a:r>
            <a:br>
              <a:rPr lang="ru-RU" b="1" dirty="0" smtClean="0">
                <a:solidFill>
                  <a:srgbClr val="3333CC"/>
                </a:solidFill>
              </a:rPr>
            </a:br>
            <a:r>
              <a:rPr lang="ru-RU" b="1" dirty="0" smtClean="0">
                <a:solidFill>
                  <a:srgbClr val="3333CC"/>
                </a:solidFill>
              </a:rPr>
              <a:t>с обучающимися и </a:t>
            </a:r>
            <a:br>
              <a:rPr lang="ru-RU" b="1" dirty="0" smtClean="0">
                <a:solidFill>
                  <a:srgbClr val="3333CC"/>
                </a:solidFill>
              </a:rPr>
            </a:br>
            <a:r>
              <a:rPr lang="ru-RU" b="1" dirty="0" smtClean="0">
                <a:solidFill>
                  <a:srgbClr val="3333CC"/>
                </a:solidFill>
              </a:rPr>
              <a:t>их родителями</a:t>
            </a:r>
            <a:r>
              <a:rPr lang="ru-RU" b="1" dirty="0">
                <a:solidFill>
                  <a:srgbClr val="3333CC"/>
                </a:solidFill>
              </a:rPr>
              <a:t/>
            </a:r>
            <a:br>
              <a:rPr lang="ru-RU" b="1" dirty="0">
                <a:solidFill>
                  <a:srgbClr val="3333CC"/>
                </a:solidFill>
              </a:rPr>
            </a:br>
            <a:r>
              <a:rPr lang="ru-RU" b="1" dirty="0">
                <a:solidFill>
                  <a:srgbClr val="3333CC"/>
                </a:solidFill>
              </a:rPr>
              <a:t/>
            </a:r>
            <a:br>
              <a:rPr lang="ru-RU" b="1" dirty="0">
                <a:solidFill>
                  <a:srgbClr val="3333CC"/>
                </a:solidFill>
              </a:rPr>
            </a:br>
            <a:r>
              <a:rPr lang="ru-RU" b="1" dirty="0">
                <a:solidFill>
                  <a:srgbClr val="3333CC"/>
                </a:solidFill>
              </a:rPr>
              <a:t>                               </a:t>
            </a:r>
            <a:endParaRPr lang="ru-RU" sz="3100" dirty="0">
              <a:solidFill>
                <a:srgbClr val="3333C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60638" y="4642010"/>
            <a:ext cx="4680520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Т.В. Седова, заместитель директора по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УВР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4800" dirty="0"/>
              <a:t> </a:t>
            </a:r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565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6000" dirty="0">
                <a:solidFill>
                  <a:srgbClr val="3333CC"/>
                </a:solidFill>
              </a:rPr>
              <a:t>Спасибо за внимание! </a:t>
            </a:r>
            <a:br>
              <a:rPr lang="ru-RU" sz="6000" dirty="0">
                <a:solidFill>
                  <a:srgbClr val="3333CC"/>
                </a:solidFill>
              </a:rPr>
            </a:br>
            <a:endParaRPr lang="ru-RU" sz="6000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79512" y="1628800"/>
            <a:ext cx="8525395" cy="4525963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Преподаватель-консультант или куратор ученика, помогающий ему в организации </a:t>
            </a:r>
            <a:r>
              <a:rPr lang="ru-RU" dirty="0" smtClean="0"/>
              <a:t>индивидуального</a:t>
            </a:r>
            <a:r>
              <a:rPr lang="en-US" dirty="0" smtClean="0"/>
              <a:t> </a:t>
            </a:r>
            <a:r>
              <a:rPr lang="ru-RU" dirty="0" smtClean="0"/>
              <a:t>обучения </a:t>
            </a:r>
            <a:r>
              <a:rPr lang="ru-RU" dirty="0"/>
              <a:t>и осуществляющий учебно-методическое руководство учебным процессом в рамках конкретной учебной </a:t>
            </a:r>
            <a:r>
              <a:rPr lang="ru-RU" dirty="0" smtClean="0"/>
              <a:t>программы. </a:t>
            </a:r>
          </a:p>
          <a:p>
            <a:pPr algn="just"/>
            <a:endParaRPr lang="ru-RU" dirty="0"/>
          </a:p>
          <a:p>
            <a:pPr algn="r"/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 словарь методических терминов и понятий (теория и практика обучения языкам). — М.: Издательство ИКАР. Э. Г. Азимов, А. Н. Щукин. 2009.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</a:rPr>
              <a:t>ТЬ</a:t>
            </a:r>
            <a:r>
              <a:rPr lang="ru-RU" dirty="0">
                <a:solidFill>
                  <a:schemeClr val="tx1"/>
                </a:solidFill>
                <a:latin typeface="Helvetica" panose="020B0604020202020204" pitchFamily="34" charset="0"/>
              </a:rPr>
              <a:t>Ю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</a:rPr>
              <a:t>ТОР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481328"/>
            <a:ext cx="8435280" cy="4525963"/>
          </a:xfrm>
        </p:spPr>
        <p:txBody>
          <a:bodyPr/>
          <a:lstStyle/>
          <a:p>
            <a:r>
              <a:rPr lang="ru-RU" dirty="0" err="1"/>
              <a:t>Тьюторство</a:t>
            </a:r>
            <a:r>
              <a:rPr lang="ru-RU" dirty="0"/>
              <a:t> как одна из </a:t>
            </a:r>
            <a:r>
              <a:rPr lang="ru-RU" dirty="0" err="1"/>
              <a:t>институционализированных</a:t>
            </a:r>
            <a:r>
              <a:rPr lang="ru-RU" dirty="0"/>
              <a:t> форм наставничества возникло в первых Британских университетах: Оксфорде (XII в.) и Кембридже (XIII в.)</a:t>
            </a:r>
          </a:p>
          <a:p>
            <a:r>
              <a:rPr lang="ru-RU" dirty="0"/>
              <a:t>В дореволюционной России в связи с немецкой моделью университетского образования нашло применение только в домашнем обучении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профессии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2206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38FE9021-FB69-45FD-B33D-E4E25DEE8C07}"/>
              </a:ext>
            </a:extLst>
          </p:cNvPr>
          <p:cNvGrpSpPr/>
          <p:nvPr/>
        </p:nvGrpSpPr>
        <p:grpSpPr>
          <a:xfrm>
            <a:off x="433848" y="2900680"/>
            <a:ext cx="1823660" cy="2041875"/>
            <a:chOff x="511199" y="3429000"/>
            <a:chExt cx="2431547" cy="27225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A3923047-99D4-470A-88D9-848A6CC8163F}"/>
                </a:ext>
              </a:extLst>
            </p:cNvPr>
            <p:cNvSpPr/>
            <p:nvPr/>
          </p:nvSpPr>
          <p:spPr>
            <a:xfrm>
              <a:off x="511199" y="3429000"/>
              <a:ext cx="2430000" cy="495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solidFill>
                  <a:schemeClr val="bg1"/>
                </a:solidFill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CBE2089-40DD-4EEA-8305-BB2E85053C5F}"/>
                </a:ext>
              </a:extLst>
            </p:cNvPr>
            <p:cNvSpPr/>
            <p:nvPr/>
          </p:nvSpPr>
          <p:spPr>
            <a:xfrm>
              <a:off x="512746" y="3924000"/>
              <a:ext cx="2430000" cy="8325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solidFill>
                  <a:schemeClr val="bg1"/>
                </a:solidFill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36E3738D-A9B7-467C-BF21-07ADFA42A112}"/>
                </a:ext>
              </a:extLst>
            </p:cNvPr>
            <p:cNvSpPr/>
            <p:nvPr/>
          </p:nvSpPr>
          <p:spPr>
            <a:xfrm>
              <a:off x="511932" y="4756500"/>
              <a:ext cx="2430000" cy="1395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solidFill>
                  <a:schemeClr val="bg1"/>
                </a:solidFill>
              </a:endParaRP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4D3A2AE6-726A-46C1-928B-DFD0D287318E}"/>
              </a:ext>
            </a:extLst>
          </p:cNvPr>
          <p:cNvGrpSpPr/>
          <p:nvPr/>
        </p:nvGrpSpPr>
        <p:grpSpPr>
          <a:xfrm>
            <a:off x="2577188" y="2517750"/>
            <a:ext cx="1824941" cy="2413125"/>
            <a:chOff x="3436251" y="2934000"/>
            <a:chExt cx="2433254" cy="32175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C7EE0E-CDF1-4F39-9EF8-FCFA53F608AD}"/>
                </a:ext>
              </a:extLst>
            </p:cNvPr>
            <p:cNvSpPr/>
            <p:nvPr/>
          </p:nvSpPr>
          <p:spPr>
            <a:xfrm>
              <a:off x="3439505" y="2934000"/>
              <a:ext cx="2430000" cy="495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solidFill>
                  <a:schemeClr val="bg1"/>
                </a:solidFill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1AED8A07-FD59-4D3C-9964-5D8A89408808}"/>
                </a:ext>
              </a:extLst>
            </p:cNvPr>
            <p:cNvSpPr/>
            <p:nvPr/>
          </p:nvSpPr>
          <p:spPr>
            <a:xfrm>
              <a:off x="3436251" y="3429000"/>
              <a:ext cx="2430000" cy="8325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solidFill>
                  <a:schemeClr val="bg1"/>
                </a:solidFill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D6EBE45D-4F9B-41E6-8035-48A409FF1C72}"/>
                </a:ext>
              </a:extLst>
            </p:cNvPr>
            <p:cNvSpPr/>
            <p:nvPr/>
          </p:nvSpPr>
          <p:spPr>
            <a:xfrm>
              <a:off x="3436932" y="4261500"/>
              <a:ext cx="2430000" cy="189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F15E8EA-4396-4EFF-AF0F-96BDC7C0B6E7}"/>
              </a:ext>
            </a:extLst>
          </p:cNvPr>
          <p:cNvGrpSpPr/>
          <p:nvPr/>
        </p:nvGrpSpPr>
        <p:grpSpPr>
          <a:xfrm>
            <a:off x="4764936" y="2146500"/>
            <a:ext cx="1823064" cy="2784375"/>
            <a:chOff x="6353248" y="2439000"/>
            <a:chExt cx="2430752" cy="37125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ABFA10E8-259E-414D-8ABB-B74F930DBFE6}"/>
                </a:ext>
              </a:extLst>
            </p:cNvPr>
            <p:cNvSpPr/>
            <p:nvPr/>
          </p:nvSpPr>
          <p:spPr>
            <a:xfrm>
              <a:off x="6354000" y="2439000"/>
              <a:ext cx="2430000" cy="495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solidFill>
                  <a:schemeClr val="bg1"/>
                </a:solidFill>
              </a:endParaRP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2D52232C-FFE9-4F46-9D80-DF733E5DC125}"/>
                </a:ext>
              </a:extLst>
            </p:cNvPr>
            <p:cNvSpPr/>
            <p:nvPr/>
          </p:nvSpPr>
          <p:spPr>
            <a:xfrm>
              <a:off x="6353248" y="2934000"/>
              <a:ext cx="2430000" cy="8325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solidFill>
                  <a:schemeClr val="bg1"/>
                </a:solidFill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D1E12058-491A-40B2-8CCD-56C72EDE870B}"/>
                </a:ext>
              </a:extLst>
            </p:cNvPr>
            <p:cNvSpPr/>
            <p:nvPr/>
          </p:nvSpPr>
          <p:spPr>
            <a:xfrm>
              <a:off x="6354000" y="3766500"/>
              <a:ext cx="2430000" cy="2385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solidFill>
                  <a:schemeClr val="bg1"/>
                </a:solidFill>
              </a:endParaRP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6E7F9ED1-5A2B-436B-8075-C3591B9D0D90}"/>
              </a:ext>
            </a:extLst>
          </p:cNvPr>
          <p:cNvGrpSpPr/>
          <p:nvPr/>
        </p:nvGrpSpPr>
        <p:grpSpPr>
          <a:xfrm>
            <a:off x="6967837" y="1775250"/>
            <a:ext cx="1823363" cy="3155625"/>
            <a:chOff x="9290450" y="1944000"/>
            <a:chExt cx="2431150" cy="42075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1B8406FD-A98E-44A1-8C2F-F8E94C50E81F}"/>
                </a:ext>
              </a:extLst>
            </p:cNvPr>
            <p:cNvSpPr/>
            <p:nvPr/>
          </p:nvSpPr>
          <p:spPr>
            <a:xfrm>
              <a:off x="9291600" y="1944000"/>
              <a:ext cx="2430000" cy="495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solidFill>
                  <a:schemeClr val="bg1"/>
                </a:solidFill>
              </a:endParaRP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53BD5251-FC14-4F67-9448-9DF649205764}"/>
                </a:ext>
              </a:extLst>
            </p:cNvPr>
            <p:cNvSpPr/>
            <p:nvPr/>
          </p:nvSpPr>
          <p:spPr>
            <a:xfrm>
              <a:off x="9290450" y="2439000"/>
              <a:ext cx="2430000" cy="8325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solidFill>
                  <a:schemeClr val="bg1"/>
                </a:solidFill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30DB174B-9E50-4B86-B0BA-55D83CBFFCC9}"/>
                </a:ext>
              </a:extLst>
            </p:cNvPr>
            <p:cNvSpPr/>
            <p:nvPr/>
          </p:nvSpPr>
          <p:spPr>
            <a:xfrm>
              <a:off x="9290450" y="3271500"/>
              <a:ext cx="2430000" cy="288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solidFill>
                  <a:schemeClr val="bg1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FC120A7-CF4D-49D8-B55F-BEFFC9C71890}"/>
              </a:ext>
            </a:extLst>
          </p:cNvPr>
          <p:cNvSpPr txBox="1"/>
          <p:nvPr/>
        </p:nvSpPr>
        <p:spPr>
          <a:xfrm>
            <a:off x="408905" y="3668076"/>
            <a:ext cx="18723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В</a:t>
            </a:r>
            <a:r>
              <a:rPr lang="ru-RU" sz="1400" dirty="0" smtClean="0"/>
              <a:t>ведение </a:t>
            </a:r>
            <a:r>
              <a:rPr lang="ru-RU" sz="1400" dirty="0"/>
              <a:t>профессии «</a:t>
            </a:r>
            <a:r>
              <a:rPr lang="ru-RU" sz="1400" dirty="0" err="1"/>
              <a:t>тьютор</a:t>
            </a:r>
            <a:r>
              <a:rPr lang="ru-RU" sz="1400" dirty="0"/>
              <a:t>» в реестр профессий, в номенклатуру должностей</a:t>
            </a:r>
            <a:r>
              <a:rPr lang="en-US" sz="1400" dirty="0" smtClean="0"/>
              <a:t>.</a:t>
            </a:r>
            <a:endParaRPr lang="ru-RU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0F4178-6426-4622-9522-43826F96CF54}"/>
              </a:ext>
            </a:extLst>
          </p:cNvPr>
          <p:cNvSpPr txBox="1"/>
          <p:nvPr/>
        </p:nvSpPr>
        <p:spPr>
          <a:xfrm>
            <a:off x="2746088" y="2529308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201</a:t>
            </a:r>
            <a:r>
              <a:rPr lang="ru-RU" b="1" dirty="0" smtClean="0">
                <a:solidFill>
                  <a:schemeClr val="bg1"/>
                </a:solidFill>
              </a:rPr>
              <a:t>1-2017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180843-7FBF-4691-B34B-59512CE3A474}"/>
              </a:ext>
            </a:extLst>
          </p:cNvPr>
          <p:cNvSpPr txBox="1"/>
          <p:nvPr/>
        </p:nvSpPr>
        <p:spPr>
          <a:xfrm>
            <a:off x="5299939" y="2159000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20</a:t>
            </a:r>
            <a:r>
              <a:rPr lang="ru-RU" b="1" dirty="0" smtClean="0">
                <a:solidFill>
                  <a:schemeClr val="bg1"/>
                </a:solidFill>
              </a:rPr>
              <a:t>17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8FD914-AE6F-463C-A045-02FFA962142E}"/>
              </a:ext>
            </a:extLst>
          </p:cNvPr>
          <p:cNvSpPr txBox="1"/>
          <p:nvPr/>
        </p:nvSpPr>
        <p:spPr>
          <a:xfrm>
            <a:off x="7495008" y="1787751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202</a:t>
            </a:r>
            <a:r>
              <a:rPr lang="ru-RU" b="1" dirty="0" smtClean="0">
                <a:solidFill>
                  <a:schemeClr val="bg1"/>
                </a:solidFill>
              </a:rPr>
              <a:t>4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60C65D1-41FA-4A55-AD14-C385D923D5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33199" y="3373033"/>
            <a:ext cx="324000" cy="324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C3C22AE-6121-49D1-9BD1-B3E87BC97B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326438" y="3002957"/>
            <a:ext cx="324000" cy="324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60F84A1-6BF8-47EA-95CB-734BFBD3A6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14186" y="2665014"/>
            <a:ext cx="324000" cy="324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B38B191-52F0-4D55-8A06-7DFBCE2E6B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30587" y="2231332"/>
            <a:ext cx="297000" cy="297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D7A50CE-223B-42EC-8453-6F47F0B0CF0C}"/>
              </a:ext>
            </a:extLst>
          </p:cNvPr>
          <p:cNvSpPr txBox="1"/>
          <p:nvPr/>
        </p:nvSpPr>
        <p:spPr>
          <a:xfrm>
            <a:off x="2672504" y="3713702"/>
            <a:ext cx="16318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Р</a:t>
            </a:r>
            <a:r>
              <a:rPr lang="ru-RU" sz="1400" dirty="0" smtClean="0"/>
              <a:t>азработка стандарта </a:t>
            </a:r>
            <a:r>
              <a:rPr lang="ru-RU" sz="1400" dirty="0"/>
              <a:t>профессиональной </a:t>
            </a:r>
            <a:r>
              <a:rPr lang="ru-RU" sz="1400" dirty="0" err="1"/>
              <a:t>тьюторской</a:t>
            </a:r>
            <a:r>
              <a:rPr lang="ru-RU" sz="1400" dirty="0"/>
              <a:t> деятельности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5CA774-2D76-40C6-9BA5-335FD2E81651}"/>
              </a:ext>
            </a:extLst>
          </p:cNvPr>
          <p:cNvSpPr txBox="1"/>
          <p:nvPr/>
        </p:nvSpPr>
        <p:spPr>
          <a:xfrm>
            <a:off x="4677883" y="3397168"/>
            <a:ext cx="20122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У</a:t>
            </a:r>
            <a:r>
              <a:rPr lang="ru-RU" sz="1400" dirty="0" smtClean="0"/>
              <a:t>тверждён </a:t>
            </a:r>
            <a:r>
              <a:rPr lang="ru-RU" sz="1400" dirty="0"/>
              <a:t>профессиональный </a:t>
            </a:r>
            <a:r>
              <a:rPr lang="ru-RU" sz="1400" dirty="0" smtClean="0"/>
              <a:t>стандарт </a:t>
            </a:r>
            <a:r>
              <a:rPr lang="ru-RU" sz="1400" dirty="0" err="1" smtClean="0"/>
              <a:t>тьютора</a:t>
            </a:r>
            <a:endParaRPr lang="ru-RU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120625-2D95-4847-912D-D838426A94DA}"/>
              </a:ext>
            </a:extLst>
          </p:cNvPr>
          <p:cNvSpPr txBox="1"/>
          <p:nvPr/>
        </p:nvSpPr>
        <p:spPr>
          <a:xfrm>
            <a:off x="6987346" y="3112211"/>
            <a:ext cx="1727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V </a:t>
            </a:r>
            <a:r>
              <a:rPr lang="ru-RU" sz="1400" dirty="0" smtClean="0"/>
              <a:t>Всероссийский</a:t>
            </a:r>
            <a:r>
              <a:rPr lang="en-US" sz="1400" dirty="0" smtClean="0"/>
              <a:t> </a:t>
            </a:r>
            <a:r>
              <a:rPr lang="ru-RU" sz="1400" dirty="0" smtClean="0"/>
              <a:t>конкурс </a:t>
            </a:r>
          </a:p>
          <a:p>
            <a:pPr algn="ctr"/>
            <a:r>
              <a:rPr lang="ru-RU" sz="1400" dirty="0" smtClean="0"/>
              <a:t>«</a:t>
            </a:r>
            <a:r>
              <a:rPr lang="ru-RU" sz="1400" dirty="0" err="1" smtClean="0"/>
              <a:t>Тьютор</a:t>
            </a:r>
            <a:r>
              <a:rPr lang="ru-RU" sz="1400" dirty="0" smtClean="0"/>
              <a:t> года» </a:t>
            </a:r>
            <a:endParaRPr lang="ru-RU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417080-A692-44A8-B1BB-FAA635371D19}"/>
              </a:ext>
            </a:extLst>
          </p:cNvPr>
          <p:cNvSpPr txBox="1"/>
          <p:nvPr/>
        </p:nvSpPr>
        <p:spPr>
          <a:xfrm>
            <a:off x="911120" y="2933488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20</a:t>
            </a:r>
            <a:r>
              <a:rPr lang="ru-RU" b="1" dirty="0" smtClean="0">
                <a:solidFill>
                  <a:schemeClr val="bg1"/>
                </a:solidFill>
              </a:rPr>
              <a:t>08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5" name="Заголовок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dirty="0" smtClean="0"/>
              <a:t>История профессии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5241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3A32085-E829-4795-A906-44F4F0DCADA3}"/>
              </a:ext>
            </a:extLst>
          </p:cNvPr>
          <p:cNvSpPr/>
          <p:nvPr/>
        </p:nvSpPr>
        <p:spPr>
          <a:xfrm>
            <a:off x="1595109" y="1872236"/>
            <a:ext cx="19355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Тьюторская</a:t>
            </a:r>
            <a:r>
              <a:rPr lang="ru-RU" dirty="0" smtClean="0"/>
              <a:t> позиция педагога</a:t>
            </a:r>
            <a:endParaRPr lang="ru-RU" dirty="0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496D36E-AA89-4A03-8F79-B777CDFB4B70}"/>
              </a:ext>
            </a:extLst>
          </p:cNvPr>
          <p:cNvSpPr/>
          <p:nvPr/>
        </p:nvSpPr>
        <p:spPr>
          <a:xfrm>
            <a:off x="2562862" y="2893295"/>
            <a:ext cx="1935506" cy="19355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59142D68-21CB-4371-BDE0-85AF700B61F6}"/>
              </a:ext>
            </a:extLst>
          </p:cNvPr>
          <p:cNvSpPr/>
          <p:nvPr/>
        </p:nvSpPr>
        <p:spPr>
          <a:xfrm>
            <a:off x="3338264" y="1563147"/>
            <a:ext cx="1935506" cy="19355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98E2F829-B33E-4B85-BCF8-101F14EA1CFC}"/>
              </a:ext>
            </a:extLst>
          </p:cNvPr>
          <p:cNvSpPr/>
          <p:nvPr/>
        </p:nvSpPr>
        <p:spPr>
          <a:xfrm>
            <a:off x="4293953" y="2893295"/>
            <a:ext cx="1935506" cy="19355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B09073E6-67F1-4094-A755-1F3D4DBF2FF8}"/>
              </a:ext>
            </a:extLst>
          </p:cNvPr>
          <p:cNvSpPr/>
          <p:nvPr/>
        </p:nvSpPr>
        <p:spPr>
          <a:xfrm>
            <a:off x="831771" y="3861048"/>
            <a:ext cx="1935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Тьюторская</a:t>
            </a:r>
            <a:r>
              <a:rPr lang="ru-RU" dirty="0" smtClean="0"/>
              <a:t> деятельность</a:t>
            </a:r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1FAF628-619B-4CC8-A02E-69515A0CA8FF}"/>
              </a:ext>
            </a:extLst>
          </p:cNvPr>
          <p:cNvSpPr/>
          <p:nvPr/>
        </p:nvSpPr>
        <p:spPr>
          <a:xfrm>
            <a:off x="6516216" y="3757172"/>
            <a:ext cx="2170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Особая образовательная среда</a:t>
            </a:r>
            <a:endParaRPr lang="ru-RU" dirty="0"/>
          </a:p>
        </p:txBody>
      </p:sp>
      <p:sp>
        <p:nvSpPr>
          <p:cNvPr id="16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dirty="0" err="1" smtClean="0"/>
              <a:t>Тьюторское</a:t>
            </a:r>
            <a:r>
              <a:rPr lang="ru-RU" dirty="0" smtClean="0"/>
              <a:t> сопровождение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694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9053" y="4077072"/>
            <a:ext cx="3375472" cy="253160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AutoShape 2" descr="blob:https://web.telegram.org/ac36324a-f94b-4556-a4cc-823288494a3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blob:https://web.telegram.org/ac36324a-f94b-4556-a4cc-823288494a3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blob:https://web.telegram.org/ac36324a-f94b-4556-a4cc-823288494a3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2903624"/>
            <a:ext cx="4064000" cy="18288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5295"/>
            <a:ext cx="3912658" cy="2934494"/>
          </a:xfrm>
        </p:spPr>
      </p:pic>
    </p:spTree>
    <p:extLst>
      <p:ext uri="{BB962C8B-B14F-4D97-AF65-F5344CB8AC3E}">
        <p14:creationId xmlns:p14="http://schemas.microsoft.com/office/powerpoint/2010/main" val="1784718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922B133F-B279-4F7A-BA1F-5F1CCC274DA4}"/>
              </a:ext>
            </a:extLst>
          </p:cNvPr>
          <p:cNvSpPr/>
          <p:nvPr/>
        </p:nvSpPr>
        <p:spPr>
          <a:xfrm>
            <a:off x="1821097" y="3442741"/>
            <a:ext cx="2126250" cy="1280955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8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CFC07DF6-9773-4A46-A9D8-48491D2F5EBB}"/>
              </a:ext>
            </a:extLst>
          </p:cNvPr>
          <p:cNvSpPr/>
          <p:nvPr/>
        </p:nvSpPr>
        <p:spPr>
          <a:xfrm>
            <a:off x="843695" y="1588680"/>
            <a:ext cx="2126250" cy="12150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000">
                <a:schemeClr val="bg1">
                  <a:lumMod val="8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B2D3CE-21F6-4AB5-AF5A-F45C7739B934}"/>
              </a:ext>
            </a:extLst>
          </p:cNvPr>
          <p:cNvSpPr txBox="1"/>
          <p:nvPr/>
        </p:nvSpPr>
        <p:spPr>
          <a:xfrm>
            <a:off x="6073597" y="995130"/>
            <a:ext cx="947615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925" dirty="0">
                <a:solidFill>
                  <a:schemeClr val="bg1">
                    <a:lumMod val="85000"/>
                  </a:schemeClr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657CF1-67F6-4AD5-91FA-DDF975BE1CFE}"/>
              </a:ext>
            </a:extLst>
          </p:cNvPr>
          <p:cNvSpPr txBox="1"/>
          <p:nvPr/>
        </p:nvSpPr>
        <p:spPr>
          <a:xfrm>
            <a:off x="3070403" y="995468"/>
            <a:ext cx="947615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925" dirty="0">
                <a:solidFill>
                  <a:schemeClr val="bg1">
                    <a:lumMod val="85000"/>
                  </a:schemeClr>
                </a:solidFill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F271EB1-58C7-4749-B7B3-28601079DCC7}"/>
              </a:ext>
            </a:extLst>
          </p:cNvPr>
          <p:cNvSpPr txBox="1"/>
          <p:nvPr/>
        </p:nvSpPr>
        <p:spPr>
          <a:xfrm>
            <a:off x="176043" y="1001622"/>
            <a:ext cx="947615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925" dirty="0">
                <a:solidFill>
                  <a:schemeClr val="bg1">
                    <a:lumMod val="85000"/>
                  </a:schemeClr>
                </a:solidFill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7D6CBB3-968C-489E-9C2F-9B4EE7FD68E4}"/>
              </a:ext>
            </a:extLst>
          </p:cNvPr>
          <p:cNvSpPr txBox="1"/>
          <p:nvPr/>
        </p:nvSpPr>
        <p:spPr>
          <a:xfrm>
            <a:off x="4335036" y="2902847"/>
            <a:ext cx="947615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925" dirty="0">
                <a:solidFill>
                  <a:schemeClr val="bg1">
                    <a:lumMod val="85000"/>
                  </a:schemeClr>
                </a:solidFill>
              </a:rPr>
              <a:t>5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5C3F878-B51F-4E6D-BFC7-853682F10BF1}"/>
              </a:ext>
            </a:extLst>
          </p:cNvPr>
          <p:cNvSpPr txBox="1"/>
          <p:nvPr/>
        </p:nvSpPr>
        <p:spPr>
          <a:xfrm>
            <a:off x="951817" y="2852434"/>
            <a:ext cx="947615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925" dirty="0">
                <a:solidFill>
                  <a:schemeClr val="bg1">
                    <a:lumMod val="85000"/>
                  </a:schemeClr>
                </a:solidFill>
              </a:rPr>
              <a:t>4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C559D51-6BC5-4FE7-8C0A-21674D2CB3BB}"/>
              </a:ext>
            </a:extLst>
          </p:cNvPr>
          <p:cNvSpPr/>
          <p:nvPr/>
        </p:nvSpPr>
        <p:spPr>
          <a:xfrm>
            <a:off x="3947347" y="1589018"/>
            <a:ext cx="2126250" cy="12150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8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7F1B23-242F-4FAF-89A1-FAC5707CC33E}"/>
              </a:ext>
            </a:extLst>
          </p:cNvPr>
          <p:cNvSpPr txBox="1"/>
          <p:nvPr/>
        </p:nvSpPr>
        <p:spPr>
          <a:xfrm>
            <a:off x="4118476" y="1913498"/>
            <a:ext cx="20266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smtClean="0"/>
              <a:t>Осуществление мониторинга развития каждого ученика</a:t>
            </a:r>
            <a:endParaRPr lang="ru-RU" sz="1400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97A5685A-7F3B-477E-BE47-3E269B0413A9}"/>
              </a:ext>
            </a:extLst>
          </p:cNvPr>
          <p:cNvSpPr/>
          <p:nvPr/>
        </p:nvSpPr>
        <p:spPr>
          <a:xfrm>
            <a:off x="6950541" y="1588680"/>
            <a:ext cx="2126250" cy="12150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8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1A89BBA-4CFD-486E-BE91-DECBCF45B46E}"/>
              </a:ext>
            </a:extLst>
          </p:cNvPr>
          <p:cNvSpPr txBox="1"/>
          <p:nvPr/>
        </p:nvSpPr>
        <p:spPr>
          <a:xfrm>
            <a:off x="7021213" y="1913498"/>
            <a:ext cx="206129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smtClean="0"/>
              <a:t>Организация индивидуальных и групповых консультаций для детей и родителей</a:t>
            </a:r>
            <a:endParaRPr lang="ru-RU" sz="1400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2EDB682-6086-4B75-9C44-6254E79DC8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 flipV="1">
            <a:off x="4200036" y="1643498"/>
            <a:ext cx="270000" cy="270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85EA5C8-1001-44C4-978E-2F186009F1F3}"/>
              </a:ext>
            </a:extLst>
          </p:cNvPr>
          <p:cNvSpPr txBox="1"/>
          <p:nvPr/>
        </p:nvSpPr>
        <p:spPr>
          <a:xfrm>
            <a:off x="843695" y="1913498"/>
            <a:ext cx="241700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smtClean="0"/>
              <a:t>Обеспечение продвижения ученика по индивидуальной образовательной траектории</a:t>
            </a:r>
            <a:endParaRPr lang="ru-RU" sz="1400" dirty="0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719CC41-D7CC-4D0B-AC39-206EA2A814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V="1">
            <a:off x="901353" y="1643498"/>
            <a:ext cx="270000" cy="270000"/>
          </a:xfrm>
          <a:prstGeom prst="rect">
            <a:avLst/>
          </a:prstGeom>
        </p:spPr>
      </p:pic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721E7BCE-C774-4A62-B98D-27D461DB2519}"/>
              </a:ext>
            </a:extLst>
          </p:cNvPr>
          <p:cNvSpPr/>
          <p:nvPr/>
        </p:nvSpPr>
        <p:spPr>
          <a:xfrm>
            <a:off x="5202839" y="3474144"/>
            <a:ext cx="2126250" cy="12150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8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8E2FB67-4D80-40E7-B5AA-95ACC73B8225}"/>
              </a:ext>
            </a:extLst>
          </p:cNvPr>
          <p:cNvSpPr txBox="1"/>
          <p:nvPr/>
        </p:nvSpPr>
        <p:spPr>
          <a:xfrm>
            <a:off x="5268415" y="3872035"/>
            <a:ext cx="2335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smtClean="0"/>
              <a:t>Ведение необходимой документации</a:t>
            </a:r>
            <a:endParaRPr lang="ru-RU" sz="1400" dirty="0"/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06E24EA-7FBF-43FB-B53A-925229A491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 flipV="1">
            <a:off x="7059089" y="1643498"/>
            <a:ext cx="270000" cy="270000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0625EBF4-0272-4018-9377-041EB51BA38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/>
        </p:blipFill>
        <p:spPr>
          <a:xfrm flipV="1">
            <a:off x="2094282" y="3538090"/>
            <a:ext cx="270000" cy="270000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E3B6DBA0-7529-4DB3-B549-629BD08BBA5E}"/>
              </a:ext>
            </a:extLst>
          </p:cNvPr>
          <p:cNvSpPr txBox="1"/>
          <p:nvPr/>
        </p:nvSpPr>
        <p:spPr>
          <a:xfrm>
            <a:off x="1936884" y="3784568"/>
            <a:ext cx="23274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smtClean="0"/>
              <a:t>Курирование проектной и исследовательской деятельности</a:t>
            </a: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271885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3333CC"/>
                </a:solidFill>
              </a:rPr>
              <a:t>Основные функции </a:t>
            </a:r>
            <a:r>
              <a:rPr lang="ru-RU" sz="3600" b="1" dirty="0" err="1" smtClean="0">
                <a:solidFill>
                  <a:srgbClr val="3333CC"/>
                </a:solidFill>
              </a:rPr>
              <a:t>тьютора</a:t>
            </a:r>
            <a:endParaRPr lang="ru-RU" sz="3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DF1F2B-5251-4543-9B66-B81B37F1B8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 flipV="1">
            <a:off x="5329669" y="3538090"/>
            <a:ext cx="27000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0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A7F186B0-7C41-4684-8D30-70F5691F51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0536063"/>
              </p:ext>
            </p:extLst>
          </p:nvPr>
        </p:nvGraphicFramePr>
        <p:xfrm>
          <a:off x="827584" y="1757869"/>
          <a:ext cx="724250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9512" y="188209"/>
            <a:ext cx="8748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</a:rPr>
              <a:t>Обеспечение продвижения ученика по индивидуальной образовательной траектории</a:t>
            </a:r>
          </a:p>
        </p:txBody>
      </p:sp>
    </p:spTree>
    <p:extLst>
      <p:ext uri="{BB962C8B-B14F-4D97-AF65-F5344CB8AC3E}">
        <p14:creationId xmlns:p14="http://schemas.microsoft.com/office/powerpoint/2010/main" val="288145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1097</TotalTime>
  <Words>298</Words>
  <Application>Microsoft Office PowerPoint</Application>
  <PresentationFormat>Экран (4:3)</PresentationFormat>
  <Paragraphs>63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Calibri</vt:lpstr>
      <vt:lpstr>Helvetica</vt:lpstr>
      <vt:lpstr>Lucida Sans Unicode</vt:lpstr>
      <vt:lpstr>Times New Roman</vt:lpstr>
      <vt:lpstr>Verdana</vt:lpstr>
      <vt:lpstr>Wingdings</vt:lpstr>
      <vt:lpstr>Wingdings 2</vt:lpstr>
      <vt:lpstr>Wingdings 3</vt:lpstr>
      <vt:lpstr>Открытая</vt:lpstr>
      <vt:lpstr>Презентация PowerPoint</vt:lpstr>
      <vt:lpstr> Формирование тьюторской позиции педагогов во взаимодействии  с обучающимися и  их родителями                                 </vt:lpstr>
      <vt:lpstr>ТЬЮТОР </vt:lpstr>
      <vt:lpstr>История профессии</vt:lpstr>
      <vt:lpstr>Презентация PowerPoint</vt:lpstr>
      <vt:lpstr>Тьюторское сопровождение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Организация индивидуальных и групповых консультаций для детей и родителей </vt:lpstr>
      <vt:lpstr>Организация индивидуальных и групповых консультаций для детей и родителей</vt:lpstr>
      <vt:lpstr>Курирование проектной и исследовательской деятельности обучающихся</vt:lpstr>
      <vt:lpstr>Курирование проектной и исследовательской деятельности обучающихся</vt:lpstr>
      <vt:lpstr>Презентация PowerPoint</vt:lpstr>
      <vt:lpstr>Спасибо за внимание!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качества успеваемости за 2019 – 2020 учебный год и возможности его повышения.  Шелестюк Е.В.,  заместитель директора по УР</dc:title>
  <dc:creator>Вадим</dc:creator>
  <cp:lastModifiedBy>Куфаева Наталья Вячеславовна</cp:lastModifiedBy>
  <cp:revision>78</cp:revision>
  <dcterms:created xsi:type="dcterms:W3CDTF">2020-08-30T17:48:25Z</dcterms:created>
  <dcterms:modified xsi:type="dcterms:W3CDTF">2024-06-17T14:54:44Z</dcterms:modified>
</cp:coreProperties>
</file>